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2" r:id="rId1"/>
  </p:sldMasterIdLst>
  <p:notesMasterIdLst>
    <p:notesMasterId r:id="rId11"/>
  </p:notesMasterIdLst>
  <p:sldIdLst>
    <p:sldId id="256" r:id="rId2"/>
    <p:sldId id="257" r:id="rId3"/>
    <p:sldId id="276" r:id="rId4"/>
    <p:sldId id="275" r:id="rId5"/>
    <p:sldId id="258" r:id="rId6"/>
    <p:sldId id="259" r:id="rId7"/>
    <p:sldId id="277" r:id="rId8"/>
    <p:sldId id="278" r:id="rId9"/>
    <p:sldId id="279"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993"/>
    <p:restoredTop sz="94648"/>
  </p:normalViewPr>
  <p:slideViewPr>
    <p:cSldViewPr snapToGrid="0">
      <p:cViewPr varScale="1">
        <p:scale>
          <a:sx n="107" d="100"/>
          <a:sy n="107" d="100"/>
        </p:scale>
        <p:origin x="12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6.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6.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5BEE297-32F6-423C-9CB5-CAB23A15C869}"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F7F2F58C-BDEB-439D-A601-1AF3241384CF}">
      <dgm:prSet/>
      <dgm:spPr/>
      <dgm:t>
        <a:bodyPr/>
        <a:lstStyle/>
        <a:p>
          <a:r>
            <a:rPr lang="tr-TR"/>
            <a:t>b) Kimya, biyoloji veya çevre bilimleri* ile ilgili Fen/Fen Edebiyat Fakültelerinin veya Mühendislik Fakültelerinin lisans bölümlerinden mezun olmak veya,</a:t>
          </a:r>
          <a:endParaRPr lang="en-US"/>
        </a:p>
      </dgm:t>
    </dgm:pt>
    <dgm:pt modelId="{5620506F-D810-4A02-AC6B-337C33663C57}" type="parTrans" cxnId="{EAB7F4A8-DB19-4230-BA13-37A0E1FE60D9}">
      <dgm:prSet/>
      <dgm:spPr/>
      <dgm:t>
        <a:bodyPr/>
        <a:lstStyle/>
        <a:p>
          <a:endParaRPr lang="en-US"/>
        </a:p>
      </dgm:t>
    </dgm:pt>
    <dgm:pt modelId="{0E17F50F-568F-4448-9580-CDE0134D3914}" type="sibTrans" cxnId="{EAB7F4A8-DB19-4230-BA13-37A0E1FE60D9}">
      <dgm:prSet/>
      <dgm:spPr/>
      <dgm:t>
        <a:bodyPr/>
        <a:lstStyle/>
        <a:p>
          <a:endParaRPr lang="en-US"/>
        </a:p>
      </dgm:t>
    </dgm:pt>
    <dgm:pt modelId="{00AF06F3-3916-4AA7-821C-97BE99ECB599}">
      <dgm:prSet/>
      <dgm:spPr/>
      <dgm:t>
        <a:bodyPr/>
        <a:lstStyle/>
        <a:p>
          <a:r>
            <a:rPr lang="tr-TR"/>
            <a:t>c) Kimya bilimi ile ilgili yüksek lisans, doktora yapmak veya,</a:t>
          </a:r>
          <a:endParaRPr lang="en-US"/>
        </a:p>
      </dgm:t>
    </dgm:pt>
    <dgm:pt modelId="{5988781F-C5A2-480C-ADC7-E14B2F33EB64}" type="parTrans" cxnId="{AADFB12E-F646-4B08-A154-DA80001A36AD}">
      <dgm:prSet/>
      <dgm:spPr/>
      <dgm:t>
        <a:bodyPr/>
        <a:lstStyle/>
        <a:p>
          <a:endParaRPr lang="en-US"/>
        </a:p>
      </dgm:t>
    </dgm:pt>
    <dgm:pt modelId="{9F27F332-BD39-40B2-A56C-DF245F9DDB41}" type="sibTrans" cxnId="{AADFB12E-F646-4B08-A154-DA80001A36AD}">
      <dgm:prSet/>
      <dgm:spPr/>
      <dgm:t>
        <a:bodyPr/>
        <a:lstStyle/>
        <a:p>
          <a:endParaRPr lang="en-US"/>
        </a:p>
      </dgm:t>
    </dgm:pt>
    <dgm:pt modelId="{A3C021C6-F9B2-466E-95A8-4F1093862111}">
      <dgm:prSet/>
      <dgm:spPr/>
      <dgm:t>
        <a:bodyPr/>
        <a:lstStyle/>
        <a:p>
          <a:r>
            <a:rPr lang="tr-TR"/>
            <a:t>ç)Üniversitenin diğer lisans bölümlerinden mezun olup kimyasallara ilişkin üretim, laboratuvar, kalite kontrol veya kimyasalların yönetimi alanında en az 5 yıl çalışmış olmak.</a:t>
          </a:r>
          <a:endParaRPr lang="en-US"/>
        </a:p>
      </dgm:t>
    </dgm:pt>
    <dgm:pt modelId="{EEC2B189-B612-472C-ABFD-A013FE165E49}" type="parTrans" cxnId="{AFF239DC-D194-4348-AE28-FB8363605C8B}">
      <dgm:prSet/>
      <dgm:spPr/>
      <dgm:t>
        <a:bodyPr/>
        <a:lstStyle/>
        <a:p>
          <a:endParaRPr lang="en-US"/>
        </a:p>
      </dgm:t>
    </dgm:pt>
    <dgm:pt modelId="{1EFF90D2-8E7E-4726-ACBB-2E66BBA50BFD}" type="sibTrans" cxnId="{AFF239DC-D194-4348-AE28-FB8363605C8B}">
      <dgm:prSet/>
      <dgm:spPr/>
      <dgm:t>
        <a:bodyPr/>
        <a:lstStyle/>
        <a:p>
          <a:endParaRPr lang="en-US"/>
        </a:p>
      </dgm:t>
    </dgm:pt>
    <dgm:pt modelId="{D7FC3983-510A-4E3F-A144-9CA5B9A2EB85}" type="pres">
      <dgm:prSet presAssocID="{15BEE297-32F6-423C-9CB5-CAB23A15C869}" presName="root" presStyleCnt="0">
        <dgm:presLayoutVars>
          <dgm:dir/>
          <dgm:resizeHandles val="exact"/>
        </dgm:presLayoutVars>
      </dgm:prSet>
      <dgm:spPr/>
      <dgm:t>
        <a:bodyPr/>
        <a:lstStyle/>
        <a:p>
          <a:endParaRPr lang="tr-TR"/>
        </a:p>
      </dgm:t>
    </dgm:pt>
    <dgm:pt modelId="{C658E076-78D5-4AA0-8D9E-D66E0B11FF59}" type="pres">
      <dgm:prSet presAssocID="{F7F2F58C-BDEB-439D-A601-1AF3241384CF}" presName="compNode" presStyleCnt="0"/>
      <dgm:spPr/>
    </dgm:pt>
    <dgm:pt modelId="{AEBD3FD5-A402-40B1-B88E-316F5E5B76BC}" type="pres">
      <dgm:prSet presAssocID="{F7F2F58C-BDEB-439D-A601-1AF3241384CF}" presName="bgRect" presStyleLbl="bgShp" presStyleIdx="0" presStyleCnt="3"/>
      <dgm:spPr/>
    </dgm:pt>
    <dgm:pt modelId="{02AED812-4F52-419E-B0EA-E494D157937A}" type="pres">
      <dgm:prSet presAssocID="{F7F2F58C-BDEB-439D-A601-1AF3241384CF}"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a:noFill/>
        </a:ln>
      </dgm:spPr>
      <dgm:extLst>
        <a:ext uri="{E40237B7-FDA0-4F09-8148-C483321AD2D9}">
          <dgm14:cNvPr xmlns:dgm14="http://schemas.microsoft.com/office/drawing/2010/diagram" id="0" name="" descr="Cam Kap"/>
        </a:ext>
      </dgm:extLst>
    </dgm:pt>
    <dgm:pt modelId="{4F84EF7F-BE8C-48D3-ADF1-D1D77DE3394B}" type="pres">
      <dgm:prSet presAssocID="{F7F2F58C-BDEB-439D-A601-1AF3241384CF}" presName="spaceRect" presStyleCnt="0"/>
      <dgm:spPr/>
    </dgm:pt>
    <dgm:pt modelId="{00046A78-A875-4F47-AA31-DCAF140F8D7E}" type="pres">
      <dgm:prSet presAssocID="{F7F2F58C-BDEB-439D-A601-1AF3241384CF}" presName="parTx" presStyleLbl="revTx" presStyleIdx="0" presStyleCnt="3">
        <dgm:presLayoutVars>
          <dgm:chMax val="0"/>
          <dgm:chPref val="0"/>
        </dgm:presLayoutVars>
      </dgm:prSet>
      <dgm:spPr/>
      <dgm:t>
        <a:bodyPr/>
        <a:lstStyle/>
        <a:p>
          <a:endParaRPr lang="tr-TR"/>
        </a:p>
      </dgm:t>
    </dgm:pt>
    <dgm:pt modelId="{C99A4501-B7B2-4E3E-B655-0B38C91757FE}" type="pres">
      <dgm:prSet presAssocID="{0E17F50F-568F-4448-9580-CDE0134D3914}" presName="sibTrans" presStyleCnt="0"/>
      <dgm:spPr/>
    </dgm:pt>
    <dgm:pt modelId="{26A3D7EC-A2F3-40A0-85EB-D46CEE438BA0}" type="pres">
      <dgm:prSet presAssocID="{00AF06F3-3916-4AA7-821C-97BE99ECB599}" presName="compNode" presStyleCnt="0"/>
      <dgm:spPr/>
    </dgm:pt>
    <dgm:pt modelId="{B66CCA0C-48AE-489E-87C6-A97B6982023C}" type="pres">
      <dgm:prSet presAssocID="{00AF06F3-3916-4AA7-821C-97BE99ECB599}" presName="bgRect" presStyleLbl="bgShp" presStyleIdx="1" presStyleCnt="3"/>
      <dgm:spPr/>
    </dgm:pt>
    <dgm:pt modelId="{FDC4EF65-D451-4017-9ECD-7AC9A591A854}" type="pres">
      <dgm:prSet presAssocID="{00AF06F3-3916-4AA7-821C-97BE99ECB599}"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a:noFill/>
        </a:ln>
      </dgm:spPr>
      <dgm:extLst>
        <a:ext uri="{E40237B7-FDA0-4F09-8148-C483321AD2D9}">
          <dgm14:cNvPr xmlns:dgm14="http://schemas.microsoft.com/office/drawing/2010/diagram" id="0" name="" descr="Bilim insanı"/>
        </a:ext>
      </dgm:extLst>
    </dgm:pt>
    <dgm:pt modelId="{64ED9934-4BB8-4AFF-9AC1-8F7E1C545ADB}" type="pres">
      <dgm:prSet presAssocID="{00AF06F3-3916-4AA7-821C-97BE99ECB599}" presName="spaceRect" presStyleCnt="0"/>
      <dgm:spPr/>
    </dgm:pt>
    <dgm:pt modelId="{8691361C-1788-4AE9-8E70-DFA18A1846D2}" type="pres">
      <dgm:prSet presAssocID="{00AF06F3-3916-4AA7-821C-97BE99ECB599}" presName="parTx" presStyleLbl="revTx" presStyleIdx="1" presStyleCnt="3">
        <dgm:presLayoutVars>
          <dgm:chMax val="0"/>
          <dgm:chPref val="0"/>
        </dgm:presLayoutVars>
      </dgm:prSet>
      <dgm:spPr/>
      <dgm:t>
        <a:bodyPr/>
        <a:lstStyle/>
        <a:p>
          <a:endParaRPr lang="tr-TR"/>
        </a:p>
      </dgm:t>
    </dgm:pt>
    <dgm:pt modelId="{5DAA39E6-D9CC-4C71-A868-396AFA5312F0}" type="pres">
      <dgm:prSet presAssocID="{9F27F332-BD39-40B2-A56C-DF245F9DDB41}" presName="sibTrans" presStyleCnt="0"/>
      <dgm:spPr/>
    </dgm:pt>
    <dgm:pt modelId="{52A5F032-F7FB-40CD-84D1-A3CA5BBBC7CC}" type="pres">
      <dgm:prSet presAssocID="{A3C021C6-F9B2-466E-95A8-4F1093862111}" presName="compNode" presStyleCnt="0"/>
      <dgm:spPr/>
    </dgm:pt>
    <dgm:pt modelId="{12B76745-9D0F-4B41-A1BF-0565ACB409CC}" type="pres">
      <dgm:prSet presAssocID="{A3C021C6-F9B2-466E-95A8-4F1093862111}" presName="bgRect" presStyleLbl="bgShp" presStyleIdx="2" presStyleCnt="3"/>
      <dgm:spPr/>
    </dgm:pt>
    <dgm:pt modelId="{31BC8573-1DFC-4D06-BEFE-E7FA0559E932}" type="pres">
      <dgm:prSet presAssocID="{A3C021C6-F9B2-466E-95A8-4F109386211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a:noFill/>
        </a:ln>
      </dgm:spPr>
      <dgm:extLst>
        <a:ext uri="{E40237B7-FDA0-4F09-8148-C483321AD2D9}">
          <dgm14:cNvPr xmlns:dgm14="http://schemas.microsoft.com/office/drawing/2010/diagram" id="0" name="" descr="Diploma Roll"/>
        </a:ext>
      </dgm:extLst>
    </dgm:pt>
    <dgm:pt modelId="{95809A9E-CECB-4BEB-893D-9CBF1C7B69BE}" type="pres">
      <dgm:prSet presAssocID="{A3C021C6-F9B2-466E-95A8-4F1093862111}" presName="spaceRect" presStyleCnt="0"/>
      <dgm:spPr/>
    </dgm:pt>
    <dgm:pt modelId="{23E5C4F3-0282-4297-A370-64F0B9CB8A01}" type="pres">
      <dgm:prSet presAssocID="{A3C021C6-F9B2-466E-95A8-4F1093862111}" presName="parTx" presStyleLbl="revTx" presStyleIdx="2" presStyleCnt="3">
        <dgm:presLayoutVars>
          <dgm:chMax val="0"/>
          <dgm:chPref val="0"/>
        </dgm:presLayoutVars>
      </dgm:prSet>
      <dgm:spPr/>
      <dgm:t>
        <a:bodyPr/>
        <a:lstStyle/>
        <a:p>
          <a:endParaRPr lang="tr-TR"/>
        </a:p>
      </dgm:t>
    </dgm:pt>
  </dgm:ptLst>
  <dgm:cxnLst>
    <dgm:cxn modelId="{EAB7F4A8-DB19-4230-BA13-37A0E1FE60D9}" srcId="{15BEE297-32F6-423C-9CB5-CAB23A15C869}" destId="{F7F2F58C-BDEB-439D-A601-1AF3241384CF}" srcOrd="0" destOrd="0" parTransId="{5620506F-D810-4A02-AC6B-337C33663C57}" sibTransId="{0E17F50F-568F-4448-9580-CDE0134D3914}"/>
    <dgm:cxn modelId="{74E3E80F-E543-4F0E-AE9C-2F7CC643CBF1}" type="presOf" srcId="{F7F2F58C-BDEB-439D-A601-1AF3241384CF}" destId="{00046A78-A875-4F47-AA31-DCAF140F8D7E}" srcOrd="0" destOrd="0" presId="urn:microsoft.com/office/officeart/2018/2/layout/IconVerticalSolidList"/>
    <dgm:cxn modelId="{92A21BED-8DC7-4971-9677-75FF9F9152F8}" type="presOf" srcId="{A3C021C6-F9B2-466E-95A8-4F1093862111}" destId="{23E5C4F3-0282-4297-A370-64F0B9CB8A01}" srcOrd="0" destOrd="0" presId="urn:microsoft.com/office/officeart/2018/2/layout/IconVerticalSolidList"/>
    <dgm:cxn modelId="{487BB8CD-3461-4946-A377-4B1BF827DEAE}" type="presOf" srcId="{00AF06F3-3916-4AA7-821C-97BE99ECB599}" destId="{8691361C-1788-4AE9-8E70-DFA18A1846D2}" srcOrd="0" destOrd="0" presId="urn:microsoft.com/office/officeart/2018/2/layout/IconVerticalSolidList"/>
    <dgm:cxn modelId="{AFF239DC-D194-4348-AE28-FB8363605C8B}" srcId="{15BEE297-32F6-423C-9CB5-CAB23A15C869}" destId="{A3C021C6-F9B2-466E-95A8-4F1093862111}" srcOrd="2" destOrd="0" parTransId="{EEC2B189-B612-472C-ABFD-A013FE165E49}" sibTransId="{1EFF90D2-8E7E-4726-ACBB-2E66BBA50BFD}"/>
    <dgm:cxn modelId="{3C1B5F2B-7AF0-422C-8949-E1486F6FCE56}" type="presOf" srcId="{15BEE297-32F6-423C-9CB5-CAB23A15C869}" destId="{D7FC3983-510A-4E3F-A144-9CA5B9A2EB85}" srcOrd="0" destOrd="0" presId="urn:microsoft.com/office/officeart/2018/2/layout/IconVerticalSolidList"/>
    <dgm:cxn modelId="{AADFB12E-F646-4B08-A154-DA80001A36AD}" srcId="{15BEE297-32F6-423C-9CB5-CAB23A15C869}" destId="{00AF06F3-3916-4AA7-821C-97BE99ECB599}" srcOrd="1" destOrd="0" parTransId="{5988781F-C5A2-480C-ADC7-E14B2F33EB64}" sibTransId="{9F27F332-BD39-40B2-A56C-DF245F9DDB41}"/>
    <dgm:cxn modelId="{828A923A-75C5-46B8-B7E1-2600DDA8704F}" type="presParOf" srcId="{D7FC3983-510A-4E3F-A144-9CA5B9A2EB85}" destId="{C658E076-78D5-4AA0-8D9E-D66E0B11FF59}" srcOrd="0" destOrd="0" presId="urn:microsoft.com/office/officeart/2018/2/layout/IconVerticalSolidList"/>
    <dgm:cxn modelId="{A82DA07B-D2A3-43A3-AD75-F6E64B12D8A8}" type="presParOf" srcId="{C658E076-78D5-4AA0-8D9E-D66E0B11FF59}" destId="{AEBD3FD5-A402-40B1-B88E-316F5E5B76BC}" srcOrd="0" destOrd="0" presId="urn:microsoft.com/office/officeart/2018/2/layout/IconVerticalSolidList"/>
    <dgm:cxn modelId="{BD7F0B4E-98B0-45B9-95F5-63BB171D07B5}" type="presParOf" srcId="{C658E076-78D5-4AA0-8D9E-D66E0B11FF59}" destId="{02AED812-4F52-419E-B0EA-E494D157937A}" srcOrd="1" destOrd="0" presId="urn:microsoft.com/office/officeart/2018/2/layout/IconVerticalSolidList"/>
    <dgm:cxn modelId="{A175B8A7-7D2A-49E0-9EE8-C63B0BAA1C70}" type="presParOf" srcId="{C658E076-78D5-4AA0-8D9E-D66E0B11FF59}" destId="{4F84EF7F-BE8C-48D3-ADF1-D1D77DE3394B}" srcOrd="2" destOrd="0" presId="urn:microsoft.com/office/officeart/2018/2/layout/IconVerticalSolidList"/>
    <dgm:cxn modelId="{5C3AE3F3-E84A-4137-BB81-833F1F1A51FE}" type="presParOf" srcId="{C658E076-78D5-4AA0-8D9E-D66E0B11FF59}" destId="{00046A78-A875-4F47-AA31-DCAF140F8D7E}" srcOrd="3" destOrd="0" presId="urn:microsoft.com/office/officeart/2018/2/layout/IconVerticalSolidList"/>
    <dgm:cxn modelId="{1436EB2A-9D01-4CDD-9AA5-4E96C22FD43A}" type="presParOf" srcId="{D7FC3983-510A-4E3F-A144-9CA5B9A2EB85}" destId="{C99A4501-B7B2-4E3E-B655-0B38C91757FE}" srcOrd="1" destOrd="0" presId="urn:microsoft.com/office/officeart/2018/2/layout/IconVerticalSolidList"/>
    <dgm:cxn modelId="{4837CA51-85DF-4281-A67A-1B6DFC527960}" type="presParOf" srcId="{D7FC3983-510A-4E3F-A144-9CA5B9A2EB85}" destId="{26A3D7EC-A2F3-40A0-85EB-D46CEE438BA0}" srcOrd="2" destOrd="0" presId="urn:microsoft.com/office/officeart/2018/2/layout/IconVerticalSolidList"/>
    <dgm:cxn modelId="{75E0FF8D-F4E6-4207-B056-6F807368880A}" type="presParOf" srcId="{26A3D7EC-A2F3-40A0-85EB-D46CEE438BA0}" destId="{B66CCA0C-48AE-489E-87C6-A97B6982023C}" srcOrd="0" destOrd="0" presId="urn:microsoft.com/office/officeart/2018/2/layout/IconVerticalSolidList"/>
    <dgm:cxn modelId="{98DF48D2-F921-495D-9D9F-AA0474103335}" type="presParOf" srcId="{26A3D7EC-A2F3-40A0-85EB-D46CEE438BA0}" destId="{FDC4EF65-D451-4017-9ECD-7AC9A591A854}" srcOrd="1" destOrd="0" presId="urn:microsoft.com/office/officeart/2018/2/layout/IconVerticalSolidList"/>
    <dgm:cxn modelId="{E96020E4-ED40-470F-B516-029348B397D0}" type="presParOf" srcId="{26A3D7EC-A2F3-40A0-85EB-D46CEE438BA0}" destId="{64ED9934-4BB8-4AFF-9AC1-8F7E1C545ADB}" srcOrd="2" destOrd="0" presId="urn:microsoft.com/office/officeart/2018/2/layout/IconVerticalSolidList"/>
    <dgm:cxn modelId="{050D19F7-EEC5-496C-8155-8033B7DDC2B4}" type="presParOf" srcId="{26A3D7EC-A2F3-40A0-85EB-D46CEE438BA0}" destId="{8691361C-1788-4AE9-8E70-DFA18A1846D2}" srcOrd="3" destOrd="0" presId="urn:microsoft.com/office/officeart/2018/2/layout/IconVerticalSolidList"/>
    <dgm:cxn modelId="{7C9B7256-3DFC-4521-B5F6-5C67A3ABB104}" type="presParOf" srcId="{D7FC3983-510A-4E3F-A144-9CA5B9A2EB85}" destId="{5DAA39E6-D9CC-4C71-A868-396AFA5312F0}" srcOrd="3" destOrd="0" presId="urn:microsoft.com/office/officeart/2018/2/layout/IconVerticalSolidList"/>
    <dgm:cxn modelId="{DEB176FE-1E0E-4414-BB10-7B3D88FAE859}" type="presParOf" srcId="{D7FC3983-510A-4E3F-A144-9CA5B9A2EB85}" destId="{52A5F032-F7FB-40CD-84D1-A3CA5BBBC7CC}" srcOrd="4" destOrd="0" presId="urn:microsoft.com/office/officeart/2018/2/layout/IconVerticalSolidList"/>
    <dgm:cxn modelId="{5DA61F02-4888-4F3C-9837-DFA47AD052A8}" type="presParOf" srcId="{52A5F032-F7FB-40CD-84D1-A3CA5BBBC7CC}" destId="{12B76745-9D0F-4B41-A1BF-0565ACB409CC}" srcOrd="0" destOrd="0" presId="urn:microsoft.com/office/officeart/2018/2/layout/IconVerticalSolidList"/>
    <dgm:cxn modelId="{4538A62D-6F25-4B19-90B8-A6004821A2EB}" type="presParOf" srcId="{52A5F032-F7FB-40CD-84D1-A3CA5BBBC7CC}" destId="{31BC8573-1DFC-4D06-BEFE-E7FA0559E932}" srcOrd="1" destOrd="0" presId="urn:microsoft.com/office/officeart/2018/2/layout/IconVerticalSolidList"/>
    <dgm:cxn modelId="{81EE7FDE-413D-43DB-A60C-BB1F35FDB69B}" type="presParOf" srcId="{52A5F032-F7FB-40CD-84D1-A3CA5BBBC7CC}" destId="{95809A9E-CECB-4BEB-893D-9CBF1C7B69BE}" srcOrd="2" destOrd="0" presId="urn:microsoft.com/office/officeart/2018/2/layout/IconVerticalSolidList"/>
    <dgm:cxn modelId="{9AB47D5E-89F2-40C0-BDF9-7C6210B12059}" type="presParOf" srcId="{52A5F032-F7FB-40CD-84D1-A3CA5BBBC7CC}" destId="{23E5C4F3-0282-4297-A370-64F0B9CB8A01}"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63166FA-BFAF-4B4E-B5DE-25D409C1749B}" type="doc">
      <dgm:prSet loTypeId="urn:microsoft.com/office/officeart/2005/8/layout/hierarchy1" loCatId="hierarchy" qsTypeId="urn:microsoft.com/office/officeart/2005/8/quickstyle/simple1" qsCatId="simple" csTypeId="urn:microsoft.com/office/officeart/2005/8/colors/colorful2" csCatId="colorful" phldr="1"/>
      <dgm:spPr/>
      <dgm:t>
        <a:bodyPr/>
        <a:lstStyle/>
        <a:p>
          <a:endParaRPr lang="en-US"/>
        </a:p>
      </dgm:t>
    </dgm:pt>
    <dgm:pt modelId="{10299270-959B-46E0-A2D1-EFF424BA3860}">
      <dgm:prSet/>
      <dgm:spPr/>
      <dgm:t>
        <a:bodyPr/>
        <a:lstStyle/>
        <a:p>
          <a:r>
            <a:rPr lang="tr-TR" b="1" baseline="0" dirty="0"/>
            <a:t>Çevre ve Şehircilik Bakanlığından 23 Haziran 2017 tarihinde KİMYASALLARIN KAYDI, DEĞERLENDİRİLMESİ, İZNİ VE</a:t>
          </a:r>
          <a:r>
            <a:rPr lang="tr-TR" baseline="0" dirty="0"/>
            <a:t> </a:t>
          </a:r>
          <a:r>
            <a:rPr lang="tr-TR" b="1" baseline="0" dirty="0"/>
            <a:t>KISITLANMASI HAKKINDA </a:t>
          </a:r>
          <a:r>
            <a:rPr lang="tr-TR" b="1" baseline="0" dirty="0" err="1"/>
            <a:t>YÖNETMELİK’tir</a:t>
          </a:r>
          <a:r>
            <a:rPr lang="tr-TR" b="1" baseline="0" dirty="0"/>
            <a:t>.</a:t>
          </a:r>
          <a:endParaRPr lang="en-US" dirty="0"/>
        </a:p>
      </dgm:t>
    </dgm:pt>
    <dgm:pt modelId="{F5CC5A02-E9DE-426D-9560-160D06B35FAE}" type="parTrans" cxnId="{2D445EDD-C042-4E92-B9CD-6829BA765464}">
      <dgm:prSet/>
      <dgm:spPr/>
      <dgm:t>
        <a:bodyPr/>
        <a:lstStyle/>
        <a:p>
          <a:endParaRPr lang="en-US"/>
        </a:p>
      </dgm:t>
    </dgm:pt>
    <dgm:pt modelId="{998028D8-8A18-449D-AAE7-9BEFE0587606}" type="sibTrans" cxnId="{2D445EDD-C042-4E92-B9CD-6829BA765464}">
      <dgm:prSet/>
      <dgm:spPr/>
      <dgm:t>
        <a:bodyPr/>
        <a:lstStyle/>
        <a:p>
          <a:endParaRPr lang="en-US"/>
        </a:p>
      </dgm:t>
    </dgm:pt>
    <dgm:pt modelId="{CD7D8F6A-1D63-459F-80E8-09A6EA587182}">
      <dgm:prSet/>
      <dgm:spPr/>
      <dgm:t>
        <a:bodyPr/>
        <a:lstStyle/>
        <a:p>
          <a:r>
            <a:rPr lang="tr-TR" b="1" baseline="0"/>
            <a:t>TURKREACH olarak da biliyoruz.</a:t>
          </a:r>
          <a:endParaRPr lang="en-US"/>
        </a:p>
      </dgm:t>
    </dgm:pt>
    <dgm:pt modelId="{8E8C1C3E-F6F9-4855-9A3D-DDB152DD6C00}" type="parTrans" cxnId="{7114AB77-79AE-4F09-9A26-FB88C5BFD558}">
      <dgm:prSet/>
      <dgm:spPr/>
      <dgm:t>
        <a:bodyPr/>
        <a:lstStyle/>
        <a:p>
          <a:endParaRPr lang="en-US"/>
        </a:p>
      </dgm:t>
    </dgm:pt>
    <dgm:pt modelId="{135701D7-CD55-42D4-A17D-99DC9EAF5DBE}" type="sibTrans" cxnId="{7114AB77-79AE-4F09-9A26-FB88C5BFD558}">
      <dgm:prSet/>
      <dgm:spPr/>
      <dgm:t>
        <a:bodyPr/>
        <a:lstStyle/>
        <a:p>
          <a:endParaRPr lang="en-US"/>
        </a:p>
      </dgm:t>
    </dgm:pt>
    <dgm:pt modelId="{038D0262-BBC3-9448-95DB-FCFE06D401B9}" type="pres">
      <dgm:prSet presAssocID="{163166FA-BFAF-4B4E-B5DE-25D409C1749B}" presName="hierChild1" presStyleCnt="0">
        <dgm:presLayoutVars>
          <dgm:chPref val="1"/>
          <dgm:dir/>
          <dgm:animOne val="branch"/>
          <dgm:animLvl val="lvl"/>
          <dgm:resizeHandles/>
        </dgm:presLayoutVars>
      </dgm:prSet>
      <dgm:spPr/>
      <dgm:t>
        <a:bodyPr/>
        <a:lstStyle/>
        <a:p>
          <a:endParaRPr lang="tr-TR"/>
        </a:p>
      </dgm:t>
    </dgm:pt>
    <dgm:pt modelId="{73712539-D119-344E-A161-CC2FF3CBCEED}" type="pres">
      <dgm:prSet presAssocID="{10299270-959B-46E0-A2D1-EFF424BA3860}" presName="hierRoot1" presStyleCnt="0"/>
      <dgm:spPr/>
    </dgm:pt>
    <dgm:pt modelId="{B2B41AAD-1FD7-3C49-9ABC-7CDD8CA9AA11}" type="pres">
      <dgm:prSet presAssocID="{10299270-959B-46E0-A2D1-EFF424BA3860}" presName="composite" presStyleCnt="0"/>
      <dgm:spPr/>
    </dgm:pt>
    <dgm:pt modelId="{07626CE2-8E74-C347-87FF-57AF41B26438}" type="pres">
      <dgm:prSet presAssocID="{10299270-959B-46E0-A2D1-EFF424BA3860}" presName="background" presStyleLbl="node0" presStyleIdx="0" presStyleCnt="2"/>
      <dgm:spPr/>
    </dgm:pt>
    <dgm:pt modelId="{07076447-1197-2044-ADA9-BE591335652B}" type="pres">
      <dgm:prSet presAssocID="{10299270-959B-46E0-A2D1-EFF424BA3860}" presName="text" presStyleLbl="fgAcc0" presStyleIdx="0" presStyleCnt="2">
        <dgm:presLayoutVars>
          <dgm:chPref val="3"/>
        </dgm:presLayoutVars>
      </dgm:prSet>
      <dgm:spPr/>
      <dgm:t>
        <a:bodyPr/>
        <a:lstStyle/>
        <a:p>
          <a:endParaRPr lang="tr-TR"/>
        </a:p>
      </dgm:t>
    </dgm:pt>
    <dgm:pt modelId="{A9F8E1B4-31EC-594E-8CEC-F27B0D758265}" type="pres">
      <dgm:prSet presAssocID="{10299270-959B-46E0-A2D1-EFF424BA3860}" presName="hierChild2" presStyleCnt="0"/>
      <dgm:spPr/>
    </dgm:pt>
    <dgm:pt modelId="{4BF2B53E-D1BF-C641-B548-3CB7062275F4}" type="pres">
      <dgm:prSet presAssocID="{CD7D8F6A-1D63-459F-80E8-09A6EA587182}" presName="hierRoot1" presStyleCnt="0"/>
      <dgm:spPr/>
    </dgm:pt>
    <dgm:pt modelId="{CFFEBFC9-6DC7-C747-B26C-649DEED72EDF}" type="pres">
      <dgm:prSet presAssocID="{CD7D8F6A-1D63-459F-80E8-09A6EA587182}" presName="composite" presStyleCnt="0"/>
      <dgm:spPr/>
    </dgm:pt>
    <dgm:pt modelId="{F1513D33-5182-8C43-8F92-3793C677D3FA}" type="pres">
      <dgm:prSet presAssocID="{CD7D8F6A-1D63-459F-80E8-09A6EA587182}" presName="background" presStyleLbl="node0" presStyleIdx="1" presStyleCnt="2"/>
      <dgm:spPr/>
    </dgm:pt>
    <dgm:pt modelId="{AAABABD3-5547-C046-B3AE-5DEB4A2204B8}" type="pres">
      <dgm:prSet presAssocID="{CD7D8F6A-1D63-459F-80E8-09A6EA587182}" presName="text" presStyleLbl="fgAcc0" presStyleIdx="1" presStyleCnt="2">
        <dgm:presLayoutVars>
          <dgm:chPref val="3"/>
        </dgm:presLayoutVars>
      </dgm:prSet>
      <dgm:spPr/>
      <dgm:t>
        <a:bodyPr/>
        <a:lstStyle/>
        <a:p>
          <a:endParaRPr lang="tr-TR"/>
        </a:p>
      </dgm:t>
    </dgm:pt>
    <dgm:pt modelId="{03B203AD-EEE6-F840-A7A4-E31503549704}" type="pres">
      <dgm:prSet presAssocID="{CD7D8F6A-1D63-459F-80E8-09A6EA587182}" presName="hierChild2" presStyleCnt="0"/>
      <dgm:spPr/>
    </dgm:pt>
  </dgm:ptLst>
  <dgm:cxnLst>
    <dgm:cxn modelId="{2D445EDD-C042-4E92-B9CD-6829BA765464}" srcId="{163166FA-BFAF-4B4E-B5DE-25D409C1749B}" destId="{10299270-959B-46E0-A2D1-EFF424BA3860}" srcOrd="0" destOrd="0" parTransId="{F5CC5A02-E9DE-426D-9560-160D06B35FAE}" sibTransId="{998028D8-8A18-449D-AAE7-9BEFE0587606}"/>
    <dgm:cxn modelId="{1882149B-90B0-AC44-8496-98B27C56B7F2}" type="presOf" srcId="{CD7D8F6A-1D63-459F-80E8-09A6EA587182}" destId="{AAABABD3-5547-C046-B3AE-5DEB4A2204B8}" srcOrd="0" destOrd="0" presId="urn:microsoft.com/office/officeart/2005/8/layout/hierarchy1"/>
    <dgm:cxn modelId="{EA7E2EA4-EEBD-734A-BA09-7B11F34C91BD}" type="presOf" srcId="{163166FA-BFAF-4B4E-B5DE-25D409C1749B}" destId="{038D0262-BBC3-9448-95DB-FCFE06D401B9}" srcOrd="0" destOrd="0" presId="urn:microsoft.com/office/officeart/2005/8/layout/hierarchy1"/>
    <dgm:cxn modelId="{7114AB77-79AE-4F09-9A26-FB88C5BFD558}" srcId="{163166FA-BFAF-4B4E-B5DE-25D409C1749B}" destId="{CD7D8F6A-1D63-459F-80E8-09A6EA587182}" srcOrd="1" destOrd="0" parTransId="{8E8C1C3E-F6F9-4855-9A3D-DDB152DD6C00}" sibTransId="{135701D7-CD55-42D4-A17D-99DC9EAF5DBE}"/>
    <dgm:cxn modelId="{51C56292-77EA-3041-80F3-A3A9D50E362C}" type="presOf" srcId="{10299270-959B-46E0-A2D1-EFF424BA3860}" destId="{07076447-1197-2044-ADA9-BE591335652B}" srcOrd="0" destOrd="0" presId="urn:microsoft.com/office/officeart/2005/8/layout/hierarchy1"/>
    <dgm:cxn modelId="{A3BB32DE-FB10-D64E-AC87-FEBF40B096A0}" type="presParOf" srcId="{038D0262-BBC3-9448-95DB-FCFE06D401B9}" destId="{73712539-D119-344E-A161-CC2FF3CBCEED}" srcOrd="0" destOrd="0" presId="urn:microsoft.com/office/officeart/2005/8/layout/hierarchy1"/>
    <dgm:cxn modelId="{F360A496-AD68-474A-8C89-5284287F8960}" type="presParOf" srcId="{73712539-D119-344E-A161-CC2FF3CBCEED}" destId="{B2B41AAD-1FD7-3C49-9ABC-7CDD8CA9AA11}" srcOrd="0" destOrd="0" presId="urn:microsoft.com/office/officeart/2005/8/layout/hierarchy1"/>
    <dgm:cxn modelId="{6CB5F79C-FDDC-B942-B973-D6E637DE4955}" type="presParOf" srcId="{B2B41AAD-1FD7-3C49-9ABC-7CDD8CA9AA11}" destId="{07626CE2-8E74-C347-87FF-57AF41B26438}" srcOrd="0" destOrd="0" presId="urn:microsoft.com/office/officeart/2005/8/layout/hierarchy1"/>
    <dgm:cxn modelId="{BB110374-32EC-F04F-B1DF-0B4E7ACB6249}" type="presParOf" srcId="{B2B41AAD-1FD7-3C49-9ABC-7CDD8CA9AA11}" destId="{07076447-1197-2044-ADA9-BE591335652B}" srcOrd="1" destOrd="0" presId="urn:microsoft.com/office/officeart/2005/8/layout/hierarchy1"/>
    <dgm:cxn modelId="{F83CAA2D-6228-3748-8D71-9F876822F21C}" type="presParOf" srcId="{73712539-D119-344E-A161-CC2FF3CBCEED}" destId="{A9F8E1B4-31EC-594E-8CEC-F27B0D758265}" srcOrd="1" destOrd="0" presId="urn:microsoft.com/office/officeart/2005/8/layout/hierarchy1"/>
    <dgm:cxn modelId="{CE44628E-6EE1-E74A-84B7-FDA8B89059C4}" type="presParOf" srcId="{038D0262-BBC3-9448-95DB-FCFE06D401B9}" destId="{4BF2B53E-D1BF-C641-B548-3CB7062275F4}" srcOrd="1" destOrd="0" presId="urn:microsoft.com/office/officeart/2005/8/layout/hierarchy1"/>
    <dgm:cxn modelId="{815EDC8D-2527-E744-BD45-278AA238DA10}" type="presParOf" srcId="{4BF2B53E-D1BF-C641-B548-3CB7062275F4}" destId="{CFFEBFC9-6DC7-C747-B26C-649DEED72EDF}" srcOrd="0" destOrd="0" presId="urn:microsoft.com/office/officeart/2005/8/layout/hierarchy1"/>
    <dgm:cxn modelId="{EAB64F5D-E469-7444-BC4F-D41922B94C5B}" type="presParOf" srcId="{CFFEBFC9-6DC7-C747-B26C-649DEED72EDF}" destId="{F1513D33-5182-8C43-8F92-3793C677D3FA}" srcOrd="0" destOrd="0" presId="urn:microsoft.com/office/officeart/2005/8/layout/hierarchy1"/>
    <dgm:cxn modelId="{E3057B9E-CB48-C04D-8DDF-BB0D845BC86D}" type="presParOf" srcId="{CFFEBFC9-6DC7-C747-B26C-649DEED72EDF}" destId="{AAABABD3-5547-C046-B3AE-5DEB4A2204B8}" srcOrd="1" destOrd="0" presId="urn:microsoft.com/office/officeart/2005/8/layout/hierarchy1"/>
    <dgm:cxn modelId="{DCEF1DA8-60B9-234F-AF4C-73D5289959ED}" type="presParOf" srcId="{4BF2B53E-D1BF-C641-B548-3CB7062275F4}" destId="{03B203AD-EEE6-F840-A7A4-E31503549704}" srcOrd="1" destOrd="0" presId="urn:microsoft.com/office/officeart/2005/8/layout/hierarchy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CE19522-6427-461C-A9D5-5D0CE7546D1B}"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0840521D-A14A-4F88-B2A0-B56518A4A3C9}">
      <dgm:prSet/>
      <dgm:spPr/>
      <dgm:t>
        <a:bodyPr/>
        <a:lstStyle/>
        <a:p>
          <a:r>
            <a:rPr lang="tr-TR" b="1" dirty="0" err="1"/>
            <a:t>GBF’lerin</a:t>
          </a:r>
          <a:r>
            <a:rPr lang="tr-TR" b="1" dirty="0"/>
            <a:t> güncel yönetmeliğe(KKDİK) uygun hazırlanmış mı</a:t>
          </a:r>
          <a:endParaRPr lang="en-US" dirty="0"/>
        </a:p>
      </dgm:t>
    </dgm:pt>
    <dgm:pt modelId="{BB86BA6F-73EF-48BF-8EDF-50F5CEBA936C}" type="parTrans" cxnId="{342D82F4-47F5-47A0-BFFF-2DEA78D216D3}">
      <dgm:prSet/>
      <dgm:spPr/>
      <dgm:t>
        <a:bodyPr/>
        <a:lstStyle/>
        <a:p>
          <a:endParaRPr lang="en-US"/>
        </a:p>
      </dgm:t>
    </dgm:pt>
    <dgm:pt modelId="{738119AA-DDEF-4063-AE86-75A26943A094}" type="sibTrans" cxnId="{342D82F4-47F5-47A0-BFFF-2DEA78D216D3}">
      <dgm:prSet/>
      <dgm:spPr/>
      <dgm:t>
        <a:bodyPr/>
        <a:lstStyle/>
        <a:p>
          <a:endParaRPr lang="en-US"/>
        </a:p>
      </dgm:t>
    </dgm:pt>
    <dgm:pt modelId="{574C5B08-4CD6-4EF8-9907-B56457E1050B}">
      <dgm:prSet/>
      <dgm:spPr/>
      <dgm:t>
        <a:bodyPr/>
        <a:lstStyle/>
        <a:p>
          <a:r>
            <a:rPr lang="tr-TR" b="1"/>
            <a:t>GBF’leri yazan kişinin sertifika süresine bakılır tarihi geçmiş mi</a:t>
          </a:r>
          <a:endParaRPr lang="en-US"/>
        </a:p>
      </dgm:t>
    </dgm:pt>
    <dgm:pt modelId="{557FE60D-6054-452E-A914-36B14447C3F3}" type="parTrans" cxnId="{A463C656-2C6D-44A9-BC44-B6BF56AFFBF0}">
      <dgm:prSet/>
      <dgm:spPr/>
      <dgm:t>
        <a:bodyPr/>
        <a:lstStyle/>
        <a:p>
          <a:endParaRPr lang="en-US"/>
        </a:p>
      </dgm:t>
    </dgm:pt>
    <dgm:pt modelId="{E9FFF8D1-512A-4835-8150-EAB01E6BCD9A}" type="sibTrans" cxnId="{A463C656-2C6D-44A9-BC44-B6BF56AFFBF0}">
      <dgm:prSet/>
      <dgm:spPr/>
      <dgm:t>
        <a:bodyPr/>
        <a:lstStyle/>
        <a:p>
          <a:endParaRPr lang="en-US"/>
        </a:p>
      </dgm:t>
    </dgm:pt>
    <dgm:pt modelId="{95D53804-5499-4272-9E76-93A2795795AF}">
      <dgm:prSet/>
      <dgm:spPr/>
      <dgm:t>
        <a:bodyPr/>
        <a:lstStyle/>
        <a:p>
          <a:r>
            <a:rPr lang="tr-TR" b="1" dirty="0"/>
            <a:t>KKDİK kapsamında kayıt edilmesi gereken kimyasallar var mı</a:t>
          </a:r>
          <a:endParaRPr lang="en-US" dirty="0"/>
        </a:p>
      </dgm:t>
    </dgm:pt>
    <dgm:pt modelId="{DC030908-9F48-475F-94DD-F01A9CA1B4D5}" type="parTrans" cxnId="{8C1ED901-911D-4417-B972-5E4F5280CC36}">
      <dgm:prSet/>
      <dgm:spPr/>
      <dgm:t>
        <a:bodyPr/>
        <a:lstStyle/>
        <a:p>
          <a:endParaRPr lang="en-US"/>
        </a:p>
      </dgm:t>
    </dgm:pt>
    <dgm:pt modelId="{794AA105-1136-400D-93AE-9297AF7BCB75}" type="sibTrans" cxnId="{8C1ED901-911D-4417-B972-5E4F5280CC36}">
      <dgm:prSet/>
      <dgm:spPr/>
      <dgm:t>
        <a:bodyPr/>
        <a:lstStyle/>
        <a:p>
          <a:endParaRPr lang="en-US"/>
        </a:p>
      </dgm:t>
    </dgm:pt>
    <dgm:pt modelId="{0811A6E3-A741-42F9-ACAE-D629C05C4FE6}">
      <dgm:prSet/>
      <dgm:spPr/>
      <dgm:t>
        <a:bodyPr/>
        <a:lstStyle/>
        <a:p>
          <a:r>
            <a:rPr lang="tr-TR" b="1" dirty="0"/>
            <a:t>-1 ton ve üzerinde ithal edilen veya imal edilen</a:t>
          </a:r>
          <a:endParaRPr lang="en-US" dirty="0"/>
        </a:p>
      </dgm:t>
    </dgm:pt>
    <dgm:pt modelId="{8CE44E9C-F209-47E5-831D-20FB63647BBA}" type="parTrans" cxnId="{D32A3EE2-0776-4201-8BE2-B84E675F2386}">
      <dgm:prSet/>
      <dgm:spPr/>
      <dgm:t>
        <a:bodyPr/>
        <a:lstStyle/>
        <a:p>
          <a:endParaRPr lang="en-US"/>
        </a:p>
      </dgm:t>
    </dgm:pt>
    <dgm:pt modelId="{8CC06EB7-4084-4DB7-A5CC-198FE0B9C5AC}" type="sibTrans" cxnId="{D32A3EE2-0776-4201-8BE2-B84E675F2386}">
      <dgm:prSet/>
      <dgm:spPr/>
      <dgm:t>
        <a:bodyPr/>
        <a:lstStyle/>
        <a:p>
          <a:endParaRPr lang="en-US"/>
        </a:p>
      </dgm:t>
    </dgm:pt>
    <dgm:pt modelId="{5FC0AECA-B4A7-4C1E-8245-ED3F53647C64}">
      <dgm:prSet/>
      <dgm:spPr/>
      <dgm:t>
        <a:bodyPr/>
        <a:lstStyle/>
        <a:p>
          <a:r>
            <a:rPr lang="tr-TR" b="1"/>
            <a:t>-KKDİK EK-5,EK-5 muafiyet listesinde yer alan kimyasal var mı</a:t>
          </a:r>
          <a:endParaRPr lang="en-US"/>
        </a:p>
      </dgm:t>
    </dgm:pt>
    <dgm:pt modelId="{4CB29A0A-ECA1-430E-9C80-0624E7D313AF}" type="parTrans" cxnId="{E5B40B93-BB09-45AF-BF74-30CC4E41DDEA}">
      <dgm:prSet/>
      <dgm:spPr/>
      <dgm:t>
        <a:bodyPr/>
        <a:lstStyle/>
        <a:p>
          <a:endParaRPr lang="en-US"/>
        </a:p>
      </dgm:t>
    </dgm:pt>
    <dgm:pt modelId="{506FB102-5179-4E5A-B4CB-7F2F510CD5DE}" type="sibTrans" cxnId="{E5B40B93-BB09-45AF-BF74-30CC4E41DDEA}">
      <dgm:prSet/>
      <dgm:spPr/>
      <dgm:t>
        <a:bodyPr/>
        <a:lstStyle/>
        <a:p>
          <a:endParaRPr lang="en-US"/>
        </a:p>
      </dgm:t>
    </dgm:pt>
    <dgm:pt modelId="{6DA9F729-7118-44D4-A6EB-2D2C97D04558}">
      <dgm:prSet/>
      <dgm:spPr/>
      <dgm:t>
        <a:bodyPr/>
        <a:lstStyle/>
        <a:p>
          <a:r>
            <a:rPr lang="tr-TR" b="1" dirty="0"/>
            <a:t>Firmada kullanılan kimyasallarda SVCH listesine tabii ürün var mı </a:t>
          </a:r>
          <a:endParaRPr lang="en-US" dirty="0"/>
        </a:p>
      </dgm:t>
    </dgm:pt>
    <dgm:pt modelId="{EF018B22-797F-49A9-9741-6D5C8E674408}" type="parTrans" cxnId="{4784D8B3-B985-4FC7-BD97-58460C8808AE}">
      <dgm:prSet/>
      <dgm:spPr/>
      <dgm:t>
        <a:bodyPr/>
        <a:lstStyle/>
        <a:p>
          <a:endParaRPr lang="en-US"/>
        </a:p>
      </dgm:t>
    </dgm:pt>
    <dgm:pt modelId="{F11572E7-D90C-4F42-AFBE-0086265EB8F0}" type="sibTrans" cxnId="{4784D8B3-B985-4FC7-BD97-58460C8808AE}">
      <dgm:prSet/>
      <dgm:spPr/>
      <dgm:t>
        <a:bodyPr/>
        <a:lstStyle/>
        <a:p>
          <a:endParaRPr lang="en-US"/>
        </a:p>
      </dgm:t>
    </dgm:pt>
    <dgm:pt modelId="{A3B3B12E-5AFB-0247-807A-969932417C45}" type="pres">
      <dgm:prSet presAssocID="{0CE19522-6427-461C-A9D5-5D0CE7546D1B}" presName="linear" presStyleCnt="0">
        <dgm:presLayoutVars>
          <dgm:animLvl val="lvl"/>
          <dgm:resizeHandles val="exact"/>
        </dgm:presLayoutVars>
      </dgm:prSet>
      <dgm:spPr/>
      <dgm:t>
        <a:bodyPr/>
        <a:lstStyle/>
        <a:p>
          <a:endParaRPr lang="tr-TR"/>
        </a:p>
      </dgm:t>
    </dgm:pt>
    <dgm:pt modelId="{9A08D9B0-001B-EC43-B4B3-AC8B760F6CEC}" type="pres">
      <dgm:prSet presAssocID="{0840521D-A14A-4F88-B2A0-B56518A4A3C9}" presName="parentText" presStyleLbl="node1" presStyleIdx="0" presStyleCnt="6">
        <dgm:presLayoutVars>
          <dgm:chMax val="0"/>
          <dgm:bulletEnabled val="1"/>
        </dgm:presLayoutVars>
      </dgm:prSet>
      <dgm:spPr/>
      <dgm:t>
        <a:bodyPr/>
        <a:lstStyle/>
        <a:p>
          <a:endParaRPr lang="tr-TR"/>
        </a:p>
      </dgm:t>
    </dgm:pt>
    <dgm:pt modelId="{4185855B-FDE4-1B48-B085-5526C61FABED}" type="pres">
      <dgm:prSet presAssocID="{738119AA-DDEF-4063-AE86-75A26943A094}" presName="spacer" presStyleCnt="0"/>
      <dgm:spPr/>
    </dgm:pt>
    <dgm:pt modelId="{D9E0EE8E-EE90-E54D-9291-98D1DFB8E637}" type="pres">
      <dgm:prSet presAssocID="{574C5B08-4CD6-4EF8-9907-B56457E1050B}" presName="parentText" presStyleLbl="node1" presStyleIdx="1" presStyleCnt="6">
        <dgm:presLayoutVars>
          <dgm:chMax val="0"/>
          <dgm:bulletEnabled val="1"/>
        </dgm:presLayoutVars>
      </dgm:prSet>
      <dgm:spPr/>
      <dgm:t>
        <a:bodyPr/>
        <a:lstStyle/>
        <a:p>
          <a:endParaRPr lang="tr-TR"/>
        </a:p>
      </dgm:t>
    </dgm:pt>
    <dgm:pt modelId="{3BDE7147-B8F5-BC4E-9E52-BA4F69F8BB56}" type="pres">
      <dgm:prSet presAssocID="{E9FFF8D1-512A-4835-8150-EAB01E6BCD9A}" presName="spacer" presStyleCnt="0"/>
      <dgm:spPr/>
    </dgm:pt>
    <dgm:pt modelId="{E357E1FA-BE55-3748-BC34-820A84BD0BCE}" type="pres">
      <dgm:prSet presAssocID="{95D53804-5499-4272-9E76-93A2795795AF}" presName="parentText" presStyleLbl="node1" presStyleIdx="2" presStyleCnt="6">
        <dgm:presLayoutVars>
          <dgm:chMax val="0"/>
          <dgm:bulletEnabled val="1"/>
        </dgm:presLayoutVars>
      </dgm:prSet>
      <dgm:spPr/>
      <dgm:t>
        <a:bodyPr/>
        <a:lstStyle/>
        <a:p>
          <a:endParaRPr lang="tr-TR"/>
        </a:p>
      </dgm:t>
    </dgm:pt>
    <dgm:pt modelId="{B5530B70-62E6-F647-BE69-8318A9B603CD}" type="pres">
      <dgm:prSet presAssocID="{794AA105-1136-400D-93AE-9297AF7BCB75}" presName="spacer" presStyleCnt="0"/>
      <dgm:spPr/>
    </dgm:pt>
    <dgm:pt modelId="{4B5730EE-00E0-D14B-8EF8-85BE785DE1B8}" type="pres">
      <dgm:prSet presAssocID="{0811A6E3-A741-42F9-ACAE-D629C05C4FE6}" presName="parentText" presStyleLbl="node1" presStyleIdx="3" presStyleCnt="6">
        <dgm:presLayoutVars>
          <dgm:chMax val="0"/>
          <dgm:bulletEnabled val="1"/>
        </dgm:presLayoutVars>
      </dgm:prSet>
      <dgm:spPr/>
      <dgm:t>
        <a:bodyPr/>
        <a:lstStyle/>
        <a:p>
          <a:endParaRPr lang="tr-TR"/>
        </a:p>
      </dgm:t>
    </dgm:pt>
    <dgm:pt modelId="{185F23E0-808C-EE4E-9CC5-524A2ABCBA00}" type="pres">
      <dgm:prSet presAssocID="{8CC06EB7-4084-4DB7-A5CC-198FE0B9C5AC}" presName="spacer" presStyleCnt="0"/>
      <dgm:spPr/>
    </dgm:pt>
    <dgm:pt modelId="{8806EF08-2BB9-2F47-847D-6A280FFCA5A5}" type="pres">
      <dgm:prSet presAssocID="{5FC0AECA-B4A7-4C1E-8245-ED3F53647C64}" presName="parentText" presStyleLbl="node1" presStyleIdx="4" presStyleCnt="6">
        <dgm:presLayoutVars>
          <dgm:chMax val="0"/>
          <dgm:bulletEnabled val="1"/>
        </dgm:presLayoutVars>
      </dgm:prSet>
      <dgm:spPr/>
      <dgm:t>
        <a:bodyPr/>
        <a:lstStyle/>
        <a:p>
          <a:endParaRPr lang="tr-TR"/>
        </a:p>
      </dgm:t>
    </dgm:pt>
    <dgm:pt modelId="{647079E0-56CE-C240-BA71-093C9D24B1B1}" type="pres">
      <dgm:prSet presAssocID="{506FB102-5179-4E5A-B4CB-7F2F510CD5DE}" presName="spacer" presStyleCnt="0"/>
      <dgm:spPr/>
    </dgm:pt>
    <dgm:pt modelId="{348B4AC4-BB7F-6E42-990E-B938E125F88B}" type="pres">
      <dgm:prSet presAssocID="{6DA9F729-7118-44D4-A6EB-2D2C97D04558}" presName="parentText" presStyleLbl="node1" presStyleIdx="5" presStyleCnt="6">
        <dgm:presLayoutVars>
          <dgm:chMax val="0"/>
          <dgm:bulletEnabled val="1"/>
        </dgm:presLayoutVars>
      </dgm:prSet>
      <dgm:spPr/>
      <dgm:t>
        <a:bodyPr/>
        <a:lstStyle/>
        <a:p>
          <a:endParaRPr lang="tr-TR"/>
        </a:p>
      </dgm:t>
    </dgm:pt>
  </dgm:ptLst>
  <dgm:cxnLst>
    <dgm:cxn modelId="{8C1ED901-911D-4417-B972-5E4F5280CC36}" srcId="{0CE19522-6427-461C-A9D5-5D0CE7546D1B}" destId="{95D53804-5499-4272-9E76-93A2795795AF}" srcOrd="2" destOrd="0" parTransId="{DC030908-9F48-475F-94DD-F01A9CA1B4D5}" sibTransId="{794AA105-1136-400D-93AE-9297AF7BCB75}"/>
    <dgm:cxn modelId="{4A9BB5E0-5DDA-DA43-AF03-E8F3DE71A3B2}" type="presOf" srcId="{95D53804-5499-4272-9E76-93A2795795AF}" destId="{E357E1FA-BE55-3748-BC34-820A84BD0BCE}" srcOrd="0" destOrd="0" presId="urn:microsoft.com/office/officeart/2005/8/layout/vList2"/>
    <dgm:cxn modelId="{26F81F4B-6FA3-3E42-BDB7-3128DC8F6E0F}" type="presOf" srcId="{0CE19522-6427-461C-A9D5-5D0CE7546D1B}" destId="{A3B3B12E-5AFB-0247-807A-969932417C45}" srcOrd="0" destOrd="0" presId="urn:microsoft.com/office/officeart/2005/8/layout/vList2"/>
    <dgm:cxn modelId="{A463C656-2C6D-44A9-BC44-B6BF56AFFBF0}" srcId="{0CE19522-6427-461C-A9D5-5D0CE7546D1B}" destId="{574C5B08-4CD6-4EF8-9907-B56457E1050B}" srcOrd="1" destOrd="0" parTransId="{557FE60D-6054-452E-A914-36B14447C3F3}" sibTransId="{E9FFF8D1-512A-4835-8150-EAB01E6BCD9A}"/>
    <dgm:cxn modelId="{E5B40B93-BB09-45AF-BF74-30CC4E41DDEA}" srcId="{0CE19522-6427-461C-A9D5-5D0CE7546D1B}" destId="{5FC0AECA-B4A7-4C1E-8245-ED3F53647C64}" srcOrd="4" destOrd="0" parTransId="{4CB29A0A-ECA1-430E-9C80-0624E7D313AF}" sibTransId="{506FB102-5179-4E5A-B4CB-7F2F510CD5DE}"/>
    <dgm:cxn modelId="{7A20BDB4-687C-904B-9FB9-0DC5886A9404}" type="presOf" srcId="{574C5B08-4CD6-4EF8-9907-B56457E1050B}" destId="{D9E0EE8E-EE90-E54D-9291-98D1DFB8E637}" srcOrd="0" destOrd="0" presId="urn:microsoft.com/office/officeart/2005/8/layout/vList2"/>
    <dgm:cxn modelId="{D0DD5524-B2FD-1446-8690-AEA7A98E4BA9}" type="presOf" srcId="{5FC0AECA-B4A7-4C1E-8245-ED3F53647C64}" destId="{8806EF08-2BB9-2F47-847D-6A280FFCA5A5}" srcOrd="0" destOrd="0" presId="urn:microsoft.com/office/officeart/2005/8/layout/vList2"/>
    <dgm:cxn modelId="{6E4B5C71-9C80-224D-8816-0F2BB433D7E0}" type="presOf" srcId="{0840521D-A14A-4F88-B2A0-B56518A4A3C9}" destId="{9A08D9B0-001B-EC43-B4B3-AC8B760F6CEC}" srcOrd="0" destOrd="0" presId="urn:microsoft.com/office/officeart/2005/8/layout/vList2"/>
    <dgm:cxn modelId="{342D82F4-47F5-47A0-BFFF-2DEA78D216D3}" srcId="{0CE19522-6427-461C-A9D5-5D0CE7546D1B}" destId="{0840521D-A14A-4F88-B2A0-B56518A4A3C9}" srcOrd="0" destOrd="0" parTransId="{BB86BA6F-73EF-48BF-8EDF-50F5CEBA936C}" sibTransId="{738119AA-DDEF-4063-AE86-75A26943A094}"/>
    <dgm:cxn modelId="{ADADD003-74D0-0141-8133-A93A2A920BF4}" type="presOf" srcId="{6DA9F729-7118-44D4-A6EB-2D2C97D04558}" destId="{348B4AC4-BB7F-6E42-990E-B938E125F88B}" srcOrd="0" destOrd="0" presId="urn:microsoft.com/office/officeart/2005/8/layout/vList2"/>
    <dgm:cxn modelId="{4784D8B3-B985-4FC7-BD97-58460C8808AE}" srcId="{0CE19522-6427-461C-A9D5-5D0CE7546D1B}" destId="{6DA9F729-7118-44D4-A6EB-2D2C97D04558}" srcOrd="5" destOrd="0" parTransId="{EF018B22-797F-49A9-9741-6D5C8E674408}" sibTransId="{F11572E7-D90C-4F42-AFBE-0086265EB8F0}"/>
    <dgm:cxn modelId="{2FB1E6D7-8362-DD42-A8FE-E09B4E3D8D85}" type="presOf" srcId="{0811A6E3-A741-42F9-ACAE-D629C05C4FE6}" destId="{4B5730EE-00E0-D14B-8EF8-85BE785DE1B8}" srcOrd="0" destOrd="0" presId="urn:microsoft.com/office/officeart/2005/8/layout/vList2"/>
    <dgm:cxn modelId="{D32A3EE2-0776-4201-8BE2-B84E675F2386}" srcId="{0CE19522-6427-461C-A9D5-5D0CE7546D1B}" destId="{0811A6E3-A741-42F9-ACAE-D629C05C4FE6}" srcOrd="3" destOrd="0" parTransId="{8CE44E9C-F209-47E5-831D-20FB63647BBA}" sibTransId="{8CC06EB7-4084-4DB7-A5CC-198FE0B9C5AC}"/>
    <dgm:cxn modelId="{BB360A81-DABB-5A44-9B7D-B7760259F392}" type="presParOf" srcId="{A3B3B12E-5AFB-0247-807A-969932417C45}" destId="{9A08D9B0-001B-EC43-B4B3-AC8B760F6CEC}" srcOrd="0" destOrd="0" presId="urn:microsoft.com/office/officeart/2005/8/layout/vList2"/>
    <dgm:cxn modelId="{6AC75738-092C-2D48-AB84-C51C726B752D}" type="presParOf" srcId="{A3B3B12E-5AFB-0247-807A-969932417C45}" destId="{4185855B-FDE4-1B48-B085-5526C61FABED}" srcOrd="1" destOrd="0" presId="urn:microsoft.com/office/officeart/2005/8/layout/vList2"/>
    <dgm:cxn modelId="{1605BE07-B601-2145-9A2D-2AA60B595F06}" type="presParOf" srcId="{A3B3B12E-5AFB-0247-807A-969932417C45}" destId="{D9E0EE8E-EE90-E54D-9291-98D1DFB8E637}" srcOrd="2" destOrd="0" presId="urn:microsoft.com/office/officeart/2005/8/layout/vList2"/>
    <dgm:cxn modelId="{59D41A5E-47CA-4847-A38F-2A8DDA81E662}" type="presParOf" srcId="{A3B3B12E-5AFB-0247-807A-969932417C45}" destId="{3BDE7147-B8F5-BC4E-9E52-BA4F69F8BB56}" srcOrd="3" destOrd="0" presId="urn:microsoft.com/office/officeart/2005/8/layout/vList2"/>
    <dgm:cxn modelId="{ABFB6BBE-4B7C-3442-9B8B-BC1296F03EFB}" type="presParOf" srcId="{A3B3B12E-5AFB-0247-807A-969932417C45}" destId="{E357E1FA-BE55-3748-BC34-820A84BD0BCE}" srcOrd="4" destOrd="0" presId="urn:microsoft.com/office/officeart/2005/8/layout/vList2"/>
    <dgm:cxn modelId="{2C55F5E7-6345-A14D-8A94-A0BF0C8EA45F}" type="presParOf" srcId="{A3B3B12E-5AFB-0247-807A-969932417C45}" destId="{B5530B70-62E6-F647-BE69-8318A9B603CD}" srcOrd="5" destOrd="0" presId="urn:microsoft.com/office/officeart/2005/8/layout/vList2"/>
    <dgm:cxn modelId="{9C6160E0-72AB-EF4B-88F4-931ABF4506F9}" type="presParOf" srcId="{A3B3B12E-5AFB-0247-807A-969932417C45}" destId="{4B5730EE-00E0-D14B-8EF8-85BE785DE1B8}" srcOrd="6" destOrd="0" presId="urn:microsoft.com/office/officeart/2005/8/layout/vList2"/>
    <dgm:cxn modelId="{71E763FE-407C-D34E-A401-C95E0F66D6FE}" type="presParOf" srcId="{A3B3B12E-5AFB-0247-807A-969932417C45}" destId="{185F23E0-808C-EE4E-9CC5-524A2ABCBA00}" srcOrd="7" destOrd="0" presId="urn:microsoft.com/office/officeart/2005/8/layout/vList2"/>
    <dgm:cxn modelId="{6B33C080-F038-6448-8327-05E270FF6458}" type="presParOf" srcId="{A3B3B12E-5AFB-0247-807A-969932417C45}" destId="{8806EF08-2BB9-2F47-847D-6A280FFCA5A5}" srcOrd="8" destOrd="0" presId="urn:microsoft.com/office/officeart/2005/8/layout/vList2"/>
    <dgm:cxn modelId="{7D346146-B0DD-3947-AC18-7655B599B95C}" type="presParOf" srcId="{A3B3B12E-5AFB-0247-807A-969932417C45}" destId="{647079E0-56CE-C240-BA71-093C9D24B1B1}" srcOrd="9" destOrd="0" presId="urn:microsoft.com/office/officeart/2005/8/layout/vList2"/>
    <dgm:cxn modelId="{5CE306A2-DE1C-BA43-A37B-3C276732539C}" type="presParOf" srcId="{A3B3B12E-5AFB-0247-807A-969932417C45}" destId="{348B4AC4-BB7F-6E42-990E-B938E125F88B}"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41FE533-1CCB-4861-83AD-6565010F5A2E}"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6EB1D15B-E76B-404A-B703-FE055C29C86E}">
      <dgm:prSet/>
      <dgm:spPr/>
      <dgm:t>
        <a:bodyPr/>
        <a:lstStyle/>
        <a:p>
          <a:r>
            <a:rPr lang="tr-TR" b="1" baseline="0"/>
            <a:t>KKDİK kayıtlarını organize etmek</a:t>
          </a:r>
          <a:endParaRPr lang="en-US"/>
        </a:p>
      </dgm:t>
    </dgm:pt>
    <dgm:pt modelId="{869B5BBF-5ECC-40B3-878D-3386F151F224}" type="parTrans" cxnId="{D313E4EB-302D-4E77-9E89-81D20DA54079}">
      <dgm:prSet/>
      <dgm:spPr/>
      <dgm:t>
        <a:bodyPr/>
        <a:lstStyle/>
        <a:p>
          <a:endParaRPr lang="en-US"/>
        </a:p>
      </dgm:t>
    </dgm:pt>
    <dgm:pt modelId="{151D37AA-D9C4-4690-9AA8-DCF1C1E2D2A3}" type="sibTrans" cxnId="{D313E4EB-302D-4E77-9E89-81D20DA54079}">
      <dgm:prSet/>
      <dgm:spPr/>
      <dgm:t>
        <a:bodyPr/>
        <a:lstStyle/>
        <a:p>
          <a:endParaRPr lang="en-US"/>
        </a:p>
      </dgm:t>
    </dgm:pt>
    <dgm:pt modelId="{BB379FDF-986C-4BBE-A678-084D9F27BB25}">
      <dgm:prSet/>
      <dgm:spPr/>
      <dgm:t>
        <a:bodyPr/>
        <a:lstStyle/>
        <a:p>
          <a:r>
            <a:rPr lang="tr-TR" b="1" baseline="0"/>
            <a:t>-Kayıtları kim yapacak siz mi yapacaksınız yoksa yurdışındaki üretici firma mı</a:t>
          </a:r>
          <a:endParaRPr lang="en-US"/>
        </a:p>
      </dgm:t>
    </dgm:pt>
    <dgm:pt modelId="{B9BC8880-0CEE-4FEA-A7BE-01B641C6CD43}" type="parTrans" cxnId="{358CD7E7-1067-42EE-A43A-3213EEDD0858}">
      <dgm:prSet/>
      <dgm:spPr/>
      <dgm:t>
        <a:bodyPr/>
        <a:lstStyle/>
        <a:p>
          <a:endParaRPr lang="en-US"/>
        </a:p>
      </dgm:t>
    </dgm:pt>
    <dgm:pt modelId="{84EBE0D1-1F37-46AD-A3F8-18FD49605ACD}" type="sibTrans" cxnId="{358CD7E7-1067-42EE-A43A-3213EEDD0858}">
      <dgm:prSet/>
      <dgm:spPr/>
      <dgm:t>
        <a:bodyPr/>
        <a:lstStyle/>
        <a:p>
          <a:endParaRPr lang="en-US"/>
        </a:p>
      </dgm:t>
    </dgm:pt>
    <dgm:pt modelId="{BCFC1CFC-AC31-4E6D-9534-119E42F91DF0}">
      <dgm:prSet/>
      <dgm:spPr/>
      <dgm:t>
        <a:bodyPr/>
        <a:lstStyle/>
        <a:p>
          <a:r>
            <a:rPr lang="tr-TR" b="1" baseline="0"/>
            <a:t>-Eğer kayıt yapıldıysa kayıt numaralarını not almak</a:t>
          </a:r>
          <a:endParaRPr lang="en-US"/>
        </a:p>
      </dgm:t>
    </dgm:pt>
    <dgm:pt modelId="{55177AA6-B461-4F89-8CA0-6923B4910E98}" type="parTrans" cxnId="{D0D13CF6-E4D4-441B-9E1B-1592E41CFE3B}">
      <dgm:prSet/>
      <dgm:spPr/>
      <dgm:t>
        <a:bodyPr/>
        <a:lstStyle/>
        <a:p>
          <a:endParaRPr lang="en-US"/>
        </a:p>
      </dgm:t>
    </dgm:pt>
    <dgm:pt modelId="{82FDAD81-93EF-4427-8A93-23117BCEB80F}" type="sibTrans" cxnId="{D0D13CF6-E4D4-441B-9E1B-1592E41CFE3B}">
      <dgm:prSet/>
      <dgm:spPr/>
      <dgm:t>
        <a:bodyPr/>
        <a:lstStyle/>
        <a:p>
          <a:endParaRPr lang="en-US"/>
        </a:p>
      </dgm:t>
    </dgm:pt>
    <dgm:pt modelId="{C6CCD724-7C8B-4807-B708-D695D4C7BFAB}">
      <dgm:prSet/>
      <dgm:spPr/>
      <dgm:t>
        <a:bodyPr/>
        <a:lstStyle/>
        <a:p>
          <a:r>
            <a:rPr lang="tr-TR" b="1" baseline="0"/>
            <a:t>-Kayıt yapılmadıysa Lider kayıtçı mı Ortak Kayıtçı mı olunacak buna karar verilmesi</a:t>
          </a:r>
          <a:endParaRPr lang="en-US"/>
        </a:p>
      </dgm:t>
    </dgm:pt>
    <dgm:pt modelId="{C98DDCE6-3BA7-4C6C-8D65-2CC5560B533F}" type="parTrans" cxnId="{55D3381F-4BC3-4814-902C-CF74CDF32BF6}">
      <dgm:prSet/>
      <dgm:spPr/>
      <dgm:t>
        <a:bodyPr/>
        <a:lstStyle/>
        <a:p>
          <a:endParaRPr lang="en-US"/>
        </a:p>
      </dgm:t>
    </dgm:pt>
    <dgm:pt modelId="{E9EDF1BE-499A-4CAC-9C9E-BED43EC0A580}" type="sibTrans" cxnId="{55D3381F-4BC3-4814-902C-CF74CDF32BF6}">
      <dgm:prSet/>
      <dgm:spPr/>
      <dgm:t>
        <a:bodyPr/>
        <a:lstStyle/>
        <a:p>
          <a:endParaRPr lang="en-US"/>
        </a:p>
      </dgm:t>
    </dgm:pt>
    <dgm:pt modelId="{5094A570-447F-4A19-BC95-42E480AC0F01}">
      <dgm:prSet/>
      <dgm:spPr/>
      <dgm:t>
        <a:bodyPr/>
        <a:lstStyle/>
        <a:p>
          <a:r>
            <a:rPr lang="tr-TR" b="1" baseline="0"/>
            <a:t>-Ortak kayıt yapılacaksa önce ÖN-MBDF kayıtları KKS üzerinden kayıt yapılması gereklidir.</a:t>
          </a:r>
          <a:endParaRPr lang="en-US"/>
        </a:p>
      </dgm:t>
    </dgm:pt>
    <dgm:pt modelId="{57061C91-7B68-4360-B318-625A6FFD8314}" type="parTrans" cxnId="{73BA95C0-42D7-4374-B697-E01DBED673E1}">
      <dgm:prSet/>
      <dgm:spPr/>
      <dgm:t>
        <a:bodyPr/>
        <a:lstStyle/>
        <a:p>
          <a:endParaRPr lang="en-US"/>
        </a:p>
      </dgm:t>
    </dgm:pt>
    <dgm:pt modelId="{F9554A60-DB04-49E5-BF32-8365D2E86E95}" type="sibTrans" cxnId="{73BA95C0-42D7-4374-B697-E01DBED673E1}">
      <dgm:prSet/>
      <dgm:spPr/>
      <dgm:t>
        <a:bodyPr/>
        <a:lstStyle/>
        <a:p>
          <a:endParaRPr lang="en-US"/>
        </a:p>
      </dgm:t>
    </dgm:pt>
    <dgm:pt modelId="{86A62BA4-4268-4090-B6B1-A324B16FDD2A}">
      <dgm:prSet/>
      <dgm:spPr/>
      <dgm:t>
        <a:bodyPr/>
        <a:lstStyle/>
        <a:p>
          <a:r>
            <a:rPr lang="tr-TR" b="1" baseline="0"/>
            <a:t>-Sonrasında MBDF kayıtları tamamlanması gereklidir.</a:t>
          </a:r>
          <a:endParaRPr lang="en-US"/>
        </a:p>
      </dgm:t>
    </dgm:pt>
    <dgm:pt modelId="{308E360F-A252-4E44-BB9D-A2D5AA3CABB9}" type="parTrans" cxnId="{A56527DF-5C04-468E-8D92-F48AAE45AEA3}">
      <dgm:prSet/>
      <dgm:spPr/>
      <dgm:t>
        <a:bodyPr/>
        <a:lstStyle/>
        <a:p>
          <a:endParaRPr lang="en-US"/>
        </a:p>
      </dgm:t>
    </dgm:pt>
    <dgm:pt modelId="{D4799A2C-6070-43AD-A762-7061731DDF84}" type="sibTrans" cxnId="{A56527DF-5C04-468E-8D92-F48AAE45AEA3}">
      <dgm:prSet/>
      <dgm:spPr/>
      <dgm:t>
        <a:bodyPr/>
        <a:lstStyle/>
        <a:p>
          <a:endParaRPr lang="en-US"/>
        </a:p>
      </dgm:t>
    </dgm:pt>
    <dgm:pt modelId="{6B39E681-247F-0249-89C5-2F7AE719FB09}" type="pres">
      <dgm:prSet presAssocID="{441FE533-1CCB-4861-83AD-6565010F5A2E}" presName="linear" presStyleCnt="0">
        <dgm:presLayoutVars>
          <dgm:animLvl val="lvl"/>
          <dgm:resizeHandles val="exact"/>
        </dgm:presLayoutVars>
      </dgm:prSet>
      <dgm:spPr/>
      <dgm:t>
        <a:bodyPr/>
        <a:lstStyle/>
        <a:p>
          <a:endParaRPr lang="tr-TR"/>
        </a:p>
      </dgm:t>
    </dgm:pt>
    <dgm:pt modelId="{B824E117-1AB6-2C47-800E-2C3B84FF0AE2}" type="pres">
      <dgm:prSet presAssocID="{6EB1D15B-E76B-404A-B703-FE055C29C86E}" presName="parentText" presStyleLbl="node1" presStyleIdx="0" presStyleCnt="6">
        <dgm:presLayoutVars>
          <dgm:chMax val="0"/>
          <dgm:bulletEnabled val="1"/>
        </dgm:presLayoutVars>
      </dgm:prSet>
      <dgm:spPr/>
      <dgm:t>
        <a:bodyPr/>
        <a:lstStyle/>
        <a:p>
          <a:endParaRPr lang="tr-TR"/>
        </a:p>
      </dgm:t>
    </dgm:pt>
    <dgm:pt modelId="{73285F4F-F2AA-1D4D-88E8-CB541C3A90CF}" type="pres">
      <dgm:prSet presAssocID="{151D37AA-D9C4-4690-9AA8-DCF1C1E2D2A3}" presName="spacer" presStyleCnt="0"/>
      <dgm:spPr/>
    </dgm:pt>
    <dgm:pt modelId="{D6E80BD5-2337-C74A-92E5-6EB2DC108698}" type="pres">
      <dgm:prSet presAssocID="{BB379FDF-986C-4BBE-A678-084D9F27BB25}" presName="parentText" presStyleLbl="node1" presStyleIdx="1" presStyleCnt="6">
        <dgm:presLayoutVars>
          <dgm:chMax val="0"/>
          <dgm:bulletEnabled val="1"/>
        </dgm:presLayoutVars>
      </dgm:prSet>
      <dgm:spPr/>
      <dgm:t>
        <a:bodyPr/>
        <a:lstStyle/>
        <a:p>
          <a:endParaRPr lang="tr-TR"/>
        </a:p>
      </dgm:t>
    </dgm:pt>
    <dgm:pt modelId="{8CEB2284-D3C3-5C4B-9864-485EC7549973}" type="pres">
      <dgm:prSet presAssocID="{84EBE0D1-1F37-46AD-A3F8-18FD49605ACD}" presName="spacer" presStyleCnt="0"/>
      <dgm:spPr/>
    </dgm:pt>
    <dgm:pt modelId="{170BA8F0-2A02-2D45-AB2C-EC2516F0D2C9}" type="pres">
      <dgm:prSet presAssocID="{BCFC1CFC-AC31-4E6D-9534-119E42F91DF0}" presName="parentText" presStyleLbl="node1" presStyleIdx="2" presStyleCnt="6">
        <dgm:presLayoutVars>
          <dgm:chMax val="0"/>
          <dgm:bulletEnabled val="1"/>
        </dgm:presLayoutVars>
      </dgm:prSet>
      <dgm:spPr/>
      <dgm:t>
        <a:bodyPr/>
        <a:lstStyle/>
        <a:p>
          <a:endParaRPr lang="tr-TR"/>
        </a:p>
      </dgm:t>
    </dgm:pt>
    <dgm:pt modelId="{FB6FD58C-4C37-6F4A-9F40-456ECF9473F5}" type="pres">
      <dgm:prSet presAssocID="{82FDAD81-93EF-4427-8A93-23117BCEB80F}" presName="spacer" presStyleCnt="0"/>
      <dgm:spPr/>
    </dgm:pt>
    <dgm:pt modelId="{A30EE138-813F-624B-9407-E1A95F92D454}" type="pres">
      <dgm:prSet presAssocID="{C6CCD724-7C8B-4807-B708-D695D4C7BFAB}" presName="parentText" presStyleLbl="node1" presStyleIdx="3" presStyleCnt="6">
        <dgm:presLayoutVars>
          <dgm:chMax val="0"/>
          <dgm:bulletEnabled val="1"/>
        </dgm:presLayoutVars>
      </dgm:prSet>
      <dgm:spPr/>
      <dgm:t>
        <a:bodyPr/>
        <a:lstStyle/>
        <a:p>
          <a:endParaRPr lang="tr-TR"/>
        </a:p>
      </dgm:t>
    </dgm:pt>
    <dgm:pt modelId="{9A235214-E9B6-CB4F-B712-2EB9900E8ABC}" type="pres">
      <dgm:prSet presAssocID="{E9EDF1BE-499A-4CAC-9C9E-BED43EC0A580}" presName="spacer" presStyleCnt="0"/>
      <dgm:spPr/>
    </dgm:pt>
    <dgm:pt modelId="{6FAD3B1B-6591-5848-903F-19124CCBCFC8}" type="pres">
      <dgm:prSet presAssocID="{5094A570-447F-4A19-BC95-42E480AC0F01}" presName="parentText" presStyleLbl="node1" presStyleIdx="4" presStyleCnt="6">
        <dgm:presLayoutVars>
          <dgm:chMax val="0"/>
          <dgm:bulletEnabled val="1"/>
        </dgm:presLayoutVars>
      </dgm:prSet>
      <dgm:spPr/>
      <dgm:t>
        <a:bodyPr/>
        <a:lstStyle/>
        <a:p>
          <a:endParaRPr lang="tr-TR"/>
        </a:p>
      </dgm:t>
    </dgm:pt>
    <dgm:pt modelId="{CD318615-E58A-544B-BFE3-94E2044F8FE5}" type="pres">
      <dgm:prSet presAssocID="{F9554A60-DB04-49E5-BF32-8365D2E86E95}" presName="spacer" presStyleCnt="0"/>
      <dgm:spPr/>
    </dgm:pt>
    <dgm:pt modelId="{0F30E302-30EB-3A47-95FB-1E840C3BE5E8}" type="pres">
      <dgm:prSet presAssocID="{86A62BA4-4268-4090-B6B1-A324B16FDD2A}" presName="parentText" presStyleLbl="node1" presStyleIdx="5" presStyleCnt="6">
        <dgm:presLayoutVars>
          <dgm:chMax val="0"/>
          <dgm:bulletEnabled val="1"/>
        </dgm:presLayoutVars>
      </dgm:prSet>
      <dgm:spPr/>
      <dgm:t>
        <a:bodyPr/>
        <a:lstStyle/>
        <a:p>
          <a:endParaRPr lang="tr-TR"/>
        </a:p>
      </dgm:t>
    </dgm:pt>
  </dgm:ptLst>
  <dgm:cxnLst>
    <dgm:cxn modelId="{A56527DF-5C04-468E-8D92-F48AAE45AEA3}" srcId="{441FE533-1CCB-4861-83AD-6565010F5A2E}" destId="{86A62BA4-4268-4090-B6B1-A324B16FDD2A}" srcOrd="5" destOrd="0" parTransId="{308E360F-A252-4E44-BB9D-A2D5AA3CABB9}" sibTransId="{D4799A2C-6070-43AD-A762-7061731DDF84}"/>
    <dgm:cxn modelId="{99659156-8D0C-784F-99F3-FA477CD965B2}" type="presOf" srcId="{C6CCD724-7C8B-4807-B708-D695D4C7BFAB}" destId="{A30EE138-813F-624B-9407-E1A95F92D454}" srcOrd="0" destOrd="0" presId="urn:microsoft.com/office/officeart/2005/8/layout/vList2"/>
    <dgm:cxn modelId="{02E47E0A-2F17-AD45-A10B-D673217F36CF}" type="presOf" srcId="{86A62BA4-4268-4090-B6B1-A324B16FDD2A}" destId="{0F30E302-30EB-3A47-95FB-1E840C3BE5E8}" srcOrd="0" destOrd="0" presId="urn:microsoft.com/office/officeart/2005/8/layout/vList2"/>
    <dgm:cxn modelId="{3AE0463F-5CEE-0F48-A1B3-0359621ED156}" type="presOf" srcId="{5094A570-447F-4A19-BC95-42E480AC0F01}" destId="{6FAD3B1B-6591-5848-903F-19124CCBCFC8}" srcOrd="0" destOrd="0" presId="urn:microsoft.com/office/officeart/2005/8/layout/vList2"/>
    <dgm:cxn modelId="{67D7A8B8-8283-4B47-961C-18ACE84C3F7B}" type="presOf" srcId="{BB379FDF-986C-4BBE-A678-084D9F27BB25}" destId="{D6E80BD5-2337-C74A-92E5-6EB2DC108698}" srcOrd="0" destOrd="0" presId="urn:microsoft.com/office/officeart/2005/8/layout/vList2"/>
    <dgm:cxn modelId="{D313E4EB-302D-4E77-9E89-81D20DA54079}" srcId="{441FE533-1CCB-4861-83AD-6565010F5A2E}" destId="{6EB1D15B-E76B-404A-B703-FE055C29C86E}" srcOrd="0" destOrd="0" parTransId="{869B5BBF-5ECC-40B3-878D-3386F151F224}" sibTransId="{151D37AA-D9C4-4690-9AA8-DCF1C1E2D2A3}"/>
    <dgm:cxn modelId="{73BA95C0-42D7-4374-B697-E01DBED673E1}" srcId="{441FE533-1CCB-4861-83AD-6565010F5A2E}" destId="{5094A570-447F-4A19-BC95-42E480AC0F01}" srcOrd="4" destOrd="0" parTransId="{57061C91-7B68-4360-B318-625A6FFD8314}" sibTransId="{F9554A60-DB04-49E5-BF32-8365D2E86E95}"/>
    <dgm:cxn modelId="{08BF0613-71C7-A749-9EA2-F6B9A421AF50}" type="presOf" srcId="{BCFC1CFC-AC31-4E6D-9534-119E42F91DF0}" destId="{170BA8F0-2A02-2D45-AB2C-EC2516F0D2C9}" srcOrd="0" destOrd="0" presId="urn:microsoft.com/office/officeart/2005/8/layout/vList2"/>
    <dgm:cxn modelId="{358CD7E7-1067-42EE-A43A-3213EEDD0858}" srcId="{441FE533-1CCB-4861-83AD-6565010F5A2E}" destId="{BB379FDF-986C-4BBE-A678-084D9F27BB25}" srcOrd="1" destOrd="0" parTransId="{B9BC8880-0CEE-4FEA-A7BE-01B641C6CD43}" sibTransId="{84EBE0D1-1F37-46AD-A3F8-18FD49605ACD}"/>
    <dgm:cxn modelId="{8882EEFF-E8EE-A84F-AF72-1C5AB73EDD4B}" type="presOf" srcId="{6EB1D15B-E76B-404A-B703-FE055C29C86E}" destId="{B824E117-1AB6-2C47-800E-2C3B84FF0AE2}" srcOrd="0" destOrd="0" presId="urn:microsoft.com/office/officeart/2005/8/layout/vList2"/>
    <dgm:cxn modelId="{D0D13CF6-E4D4-441B-9E1B-1592E41CFE3B}" srcId="{441FE533-1CCB-4861-83AD-6565010F5A2E}" destId="{BCFC1CFC-AC31-4E6D-9534-119E42F91DF0}" srcOrd="2" destOrd="0" parTransId="{55177AA6-B461-4F89-8CA0-6923B4910E98}" sibTransId="{82FDAD81-93EF-4427-8A93-23117BCEB80F}"/>
    <dgm:cxn modelId="{55D3381F-4BC3-4814-902C-CF74CDF32BF6}" srcId="{441FE533-1CCB-4861-83AD-6565010F5A2E}" destId="{C6CCD724-7C8B-4807-B708-D695D4C7BFAB}" srcOrd="3" destOrd="0" parTransId="{C98DDCE6-3BA7-4C6C-8D65-2CC5560B533F}" sibTransId="{E9EDF1BE-499A-4CAC-9C9E-BED43EC0A580}"/>
    <dgm:cxn modelId="{4DC4ACAE-B789-2945-952D-9C837F272BC2}" type="presOf" srcId="{441FE533-1CCB-4861-83AD-6565010F5A2E}" destId="{6B39E681-247F-0249-89C5-2F7AE719FB09}" srcOrd="0" destOrd="0" presId="urn:microsoft.com/office/officeart/2005/8/layout/vList2"/>
    <dgm:cxn modelId="{E380C330-F892-694B-8799-8F4359EB92CE}" type="presParOf" srcId="{6B39E681-247F-0249-89C5-2F7AE719FB09}" destId="{B824E117-1AB6-2C47-800E-2C3B84FF0AE2}" srcOrd="0" destOrd="0" presId="urn:microsoft.com/office/officeart/2005/8/layout/vList2"/>
    <dgm:cxn modelId="{EAD8431E-208D-3247-AED4-D43653CCA4C6}" type="presParOf" srcId="{6B39E681-247F-0249-89C5-2F7AE719FB09}" destId="{73285F4F-F2AA-1D4D-88E8-CB541C3A90CF}" srcOrd="1" destOrd="0" presId="urn:microsoft.com/office/officeart/2005/8/layout/vList2"/>
    <dgm:cxn modelId="{96412950-65FC-8642-A76E-688EBCB14A1A}" type="presParOf" srcId="{6B39E681-247F-0249-89C5-2F7AE719FB09}" destId="{D6E80BD5-2337-C74A-92E5-6EB2DC108698}" srcOrd="2" destOrd="0" presId="urn:microsoft.com/office/officeart/2005/8/layout/vList2"/>
    <dgm:cxn modelId="{B63D2B80-B7E4-6249-B256-B7F17CC498FD}" type="presParOf" srcId="{6B39E681-247F-0249-89C5-2F7AE719FB09}" destId="{8CEB2284-D3C3-5C4B-9864-485EC7549973}" srcOrd="3" destOrd="0" presId="urn:microsoft.com/office/officeart/2005/8/layout/vList2"/>
    <dgm:cxn modelId="{C6EAC413-0DD7-3C4A-A9E8-C3A0A0C51C4B}" type="presParOf" srcId="{6B39E681-247F-0249-89C5-2F7AE719FB09}" destId="{170BA8F0-2A02-2D45-AB2C-EC2516F0D2C9}" srcOrd="4" destOrd="0" presId="urn:microsoft.com/office/officeart/2005/8/layout/vList2"/>
    <dgm:cxn modelId="{88033AF7-9FBE-EB4C-B291-434AB3ED8AF6}" type="presParOf" srcId="{6B39E681-247F-0249-89C5-2F7AE719FB09}" destId="{FB6FD58C-4C37-6F4A-9F40-456ECF9473F5}" srcOrd="5" destOrd="0" presId="urn:microsoft.com/office/officeart/2005/8/layout/vList2"/>
    <dgm:cxn modelId="{DFEA4099-067C-AE40-A80B-29C2F34DD16C}" type="presParOf" srcId="{6B39E681-247F-0249-89C5-2F7AE719FB09}" destId="{A30EE138-813F-624B-9407-E1A95F92D454}" srcOrd="6" destOrd="0" presId="urn:microsoft.com/office/officeart/2005/8/layout/vList2"/>
    <dgm:cxn modelId="{07B67702-841C-B94D-910C-317CD6B04589}" type="presParOf" srcId="{6B39E681-247F-0249-89C5-2F7AE719FB09}" destId="{9A235214-E9B6-CB4F-B712-2EB9900E8ABC}" srcOrd="7" destOrd="0" presId="urn:microsoft.com/office/officeart/2005/8/layout/vList2"/>
    <dgm:cxn modelId="{4C469069-2999-FA40-901D-A1F4412B34D0}" type="presParOf" srcId="{6B39E681-247F-0249-89C5-2F7AE719FB09}" destId="{6FAD3B1B-6591-5848-903F-19124CCBCFC8}" srcOrd="8" destOrd="0" presId="urn:microsoft.com/office/officeart/2005/8/layout/vList2"/>
    <dgm:cxn modelId="{2DC7513E-086A-004E-9AC5-C55E93444334}" type="presParOf" srcId="{6B39E681-247F-0249-89C5-2F7AE719FB09}" destId="{CD318615-E58A-544B-BFE3-94E2044F8FE5}" srcOrd="9" destOrd="0" presId="urn:microsoft.com/office/officeart/2005/8/layout/vList2"/>
    <dgm:cxn modelId="{920B8EC0-D4F2-9F44-B0EC-A911F910BEF2}" type="presParOf" srcId="{6B39E681-247F-0249-89C5-2F7AE719FB09}" destId="{0F30E302-30EB-3A47-95FB-1E840C3BE5E8}"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BD3FD5-A402-40B1-B88E-316F5E5B76BC}">
      <dsp:nvSpPr>
        <dsp:cNvPr id="0" name=""/>
        <dsp:cNvSpPr/>
      </dsp:nvSpPr>
      <dsp:spPr>
        <a:xfrm>
          <a:off x="0" y="680"/>
          <a:ext cx="5816750" cy="1591344"/>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2AED812-4F52-419E-B0EA-E494D157937A}">
      <dsp:nvSpPr>
        <dsp:cNvPr id="0" name=""/>
        <dsp:cNvSpPr/>
      </dsp:nvSpPr>
      <dsp:spPr>
        <a:xfrm>
          <a:off x="481381" y="358732"/>
          <a:ext cx="875239" cy="87523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0046A78-A875-4F47-AA31-DCAF140F8D7E}">
      <dsp:nvSpPr>
        <dsp:cNvPr id="0" name=""/>
        <dsp:cNvSpPr/>
      </dsp:nvSpPr>
      <dsp:spPr>
        <a:xfrm>
          <a:off x="1838002" y="680"/>
          <a:ext cx="3978747" cy="15913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417" tIns="168417" rIns="168417" bIns="168417" numCol="1" spcCol="1270" anchor="ctr" anchorCtr="0">
          <a:noAutofit/>
        </a:bodyPr>
        <a:lstStyle/>
        <a:p>
          <a:pPr lvl="0" algn="l" defTabSz="711200">
            <a:lnSpc>
              <a:spcPct val="90000"/>
            </a:lnSpc>
            <a:spcBef>
              <a:spcPct val="0"/>
            </a:spcBef>
            <a:spcAft>
              <a:spcPct val="35000"/>
            </a:spcAft>
          </a:pPr>
          <a:r>
            <a:rPr lang="tr-TR" sz="1600" kern="1200"/>
            <a:t>b) Kimya, biyoloji veya çevre bilimleri* ile ilgili Fen/Fen Edebiyat Fakültelerinin veya Mühendislik Fakültelerinin lisans bölümlerinden mezun olmak veya,</a:t>
          </a:r>
          <a:endParaRPr lang="en-US" sz="1600" kern="1200"/>
        </a:p>
      </dsp:txBody>
      <dsp:txXfrm>
        <a:off x="1838002" y="680"/>
        <a:ext cx="3978747" cy="1591344"/>
      </dsp:txXfrm>
    </dsp:sp>
    <dsp:sp modelId="{B66CCA0C-48AE-489E-87C6-A97B6982023C}">
      <dsp:nvSpPr>
        <dsp:cNvPr id="0" name=""/>
        <dsp:cNvSpPr/>
      </dsp:nvSpPr>
      <dsp:spPr>
        <a:xfrm>
          <a:off x="0" y="1989860"/>
          <a:ext cx="5816750" cy="1591344"/>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DC4EF65-D451-4017-9ECD-7AC9A591A854}">
      <dsp:nvSpPr>
        <dsp:cNvPr id="0" name=""/>
        <dsp:cNvSpPr/>
      </dsp:nvSpPr>
      <dsp:spPr>
        <a:xfrm>
          <a:off x="481381" y="2347913"/>
          <a:ext cx="875239" cy="87523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691361C-1788-4AE9-8E70-DFA18A1846D2}">
      <dsp:nvSpPr>
        <dsp:cNvPr id="0" name=""/>
        <dsp:cNvSpPr/>
      </dsp:nvSpPr>
      <dsp:spPr>
        <a:xfrm>
          <a:off x="1838002" y="1989860"/>
          <a:ext cx="3978747" cy="15913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417" tIns="168417" rIns="168417" bIns="168417" numCol="1" spcCol="1270" anchor="ctr" anchorCtr="0">
          <a:noAutofit/>
        </a:bodyPr>
        <a:lstStyle/>
        <a:p>
          <a:pPr lvl="0" algn="l" defTabSz="711200">
            <a:lnSpc>
              <a:spcPct val="90000"/>
            </a:lnSpc>
            <a:spcBef>
              <a:spcPct val="0"/>
            </a:spcBef>
            <a:spcAft>
              <a:spcPct val="35000"/>
            </a:spcAft>
          </a:pPr>
          <a:r>
            <a:rPr lang="tr-TR" sz="1600" kern="1200"/>
            <a:t>c) Kimya bilimi ile ilgili yüksek lisans, doktora yapmak veya,</a:t>
          </a:r>
          <a:endParaRPr lang="en-US" sz="1600" kern="1200"/>
        </a:p>
      </dsp:txBody>
      <dsp:txXfrm>
        <a:off x="1838002" y="1989860"/>
        <a:ext cx="3978747" cy="1591344"/>
      </dsp:txXfrm>
    </dsp:sp>
    <dsp:sp modelId="{12B76745-9D0F-4B41-A1BF-0565ACB409CC}">
      <dsp:nvSpPr>
        <dsp:cNvPr id="0" name=""/>
        <dsp:cNvSpPr/>
      </dsp:nvSpPr>
      <dsp:spPr>
        <a:xfrm>
          <a:off x="0" y="3979041"/>
          <a:ext cx="5816750" cy="1591344"/>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1BC8573-1DFC-4D06-BEFE-E7FA0559E932}">
      <dsp:nvSpPr>
        <dsp:cNvPr id="0" name=""/>
        <dsp:cNvSpPr/>
      </dsp:nvSpPr>
      <dsp:spPr>
        <a:xfrm>
          <a:off x="481381" y="4337093"/>
          <a:ext cx="875239" cy="87523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3E5C4F3-0282-4297-A370-64F0B9CB8A01}">
      <dsp:nvSpPr>
        <dsp:cNvPr id="0" name=""/>
        <dsp:cNvSpPr/>
      </dsp:nvSpPr>
      <dsp:spPr>
        <a:xfrm>
          <a:off x="1838002" y="3979041"/>
          <a:ext cx="3978747" cy="15913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417" tIns="168417" rIns="168417" bIns="168417" numCol="1" spcCol="1270" anchor="ctr" anchorCtr="0">
          <a:noAutofit/>
        </a:bodyPr>
        <a:lstStyle/>
        <a:p>
          <a:pPr lvl="0" algn="l" defTabSz="711200">
            <a:lnSpc>
              <a:spcPct val="90000"/>
            </a:lnSpc>
            <a:spcBef>
              <a:spcPct val="0"/>
            </a:spcBef>
            <a:spcAft>
              <a:spcPct val="35000"/>
            </a:spcAft>
          </a:pPr>
          <a:r>
            <a:rPr lang="tr-TR" sz="1600" kern="1200"/>
            <a:t>ç)Üniversitenin diğer lisans bölümlerinden mezun olup kimyasallara ilişkin üretim, laboratuvar, kalite kontrol veya kimyasalların yönetimi alanında en az 5 yıl çalışmış olmak.</a:t>
          </a:r>
          <a:endParaRPr lang="en-US" sz="1600" kern="1200"/>
        </a:p>
      </dsp:txBody>
      <dsp:txXfrm>
        <a:off x="1838002" y="3979041"/>
        <a:ext cx="3978747" cy="15913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626CE2-8E74-C347-87FF-57AF41B26438}">
      <dsp:nvSpPr>
        <dsp:cNvPr id="0" name=""/>
        <dsp:cNvSpPr/>
      </dsp:nvSpPr>
      <dsp:spPr>
        <a:xfrm>
          <a:off x="710" y="1862695"/>
          <a:ext cx="2492284" cy="158260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7076447-1197-2044-ADA9-BE591335652B}">
      <dsp:nvSpPr>
        <dsp:cNvPr id="0" name=""/>
        <dsp:cNvSpPr/>
      </dsp:nvSpPr>
      <dsp:spPr>
        <a:xfrm>
          <a:off x="277630" y="2125769"/>
          <a:ext cx="2492284" cy="15826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tr-TR" sz="1500" b="1" kern="1200" baseline="0" dirty="0"/>
            <a:t>Çevre ve Şehircilik Bakanlığından 23 Haziran 2017 tarihinde KİMYASALLARIN KAYDI, DEĞERLENDİRİLMESİ, İZNİ VE</a:t>
          </a:r>
          <a:r>
            <a:rPr lang="tr-TR" sz="1500" kern="1200" baseline="0" dirty="0"/>
            <a:t> </a:t>
          </a:r>
          <a:r>
            <a:rPr lang="tr-TR" sz="1500" b="1" kern="1200" baseline="0" dirty="0"/>
            <a:t>KISITLANMASI HAKKINDA </a:t>
          </a:r>
          <a:r>
            <a:rPr lang="tr-TR" sz="1500" b="1" kern="1200" baseline="0" dirty="0" err="1"/>
            <a:t>YÖNETMELİK’tir</a:t>
          </a:r>
          <a:r>
            <a:rPr lang="tr-TR" sz="1500" b="1" kern="1200" baseline="0" dirty="0"/>
            <a:t>.</a:t>
          </a:r>
          <a:endParaRPr lang="en-US" sz="1500" kern="1200" dirty="0"/>
        </a:p>
      </dsp:txBody>
      <dsp:txXfrm>
        <a:off x="323983" y="2172122"/>
        <a:ext cx="2399578" cy="1489894"/>
      </dsp:txXfrm>
    </dsp:sp>
    <dsp:sp modelId="{F1513D33-5182-8C43-8F92-3793C677D3FA}">
      <dsp:nvSpPr>
        <dsp:cNvPr id="0" name=""/>
        <dsp:cNvSpPr/>
      </dsp:nvSpPr>
      <dsp:spPr>
        <a:xfrm>
          <a:off x="3046835" y="1862695"/>
          <a:ext cx="2492284" cy="158260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AABABD3-5547-C046-B3AE-5DEB4A2204B8}">
      <dsp:nvSpPr>
        <dsp:cNvPr id="0" name=""/>
        <dsp:cNvSpPr/>
      </dsp:nvSpPr>
      <dsp:spPr>
        <a:xfrm>
          <a:off x="3323755" y="2125769"/>
          <a:ext cx="2492284" cy="15826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tr-TR" sz="1500" b="1" kern="1200" baseline="0"/>
            <a:t>TURKREACH olarak da biliyoruz.</a:t>
          </a:r>
          <a:endParaRPr lang="en-US" sz="1500" kern="1200"/>
        </a:p>
      </dsp:txBody>
      <dsp:txXfrm>
        <a:off x="3370108" y="2172122"/>
        <a:ext cx="2399578" cy="148989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08D9B0-001B-EC43-B4B3-AC8B760F6CEC}">
      <dsp:nvSpPr>
        <dsp:cNvPr id="0" name=""/>
        <dsp:cNvSpPr/>
      </dsp:nvSpPr>
      <dsp:spPr>
        <a:xfrm>
          <a:off x="0" y="36572"/>
          <a:ext cx="5816750" cy="86112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tr-TR" sz="2300" b="1" kern="1200" dirty="0" err="1"/>
            <a:t>GBF’lerin</a:t>
          </a:r>
          <a:r>
            <a:rPr lang="tr-TR" sz="2300" b="1" kern="1200" dirty="0"/>
            <a:t> güncel yönetmeliğe(KKDİK) uygun hazırlanmış mı</a:t>
          </a:r>
          <a:endParaRPr lang="en-US" sz="2300" kern="1200" dirty="0"/>
        </a:p>
      </dsp:txBody>
      <dsp:txXfrm>
        <a:off x="42036" y="78608"/>
        <a:ext cx="5732678" cy="777048"/>
      </dsp:txXfrm>
    </dsp:sp>
    <dsp:sp modelId="{D9E0EE8E-EE90-E54D-9291-98D1DFB8E637}">
      <dsp:nvSpPr>
        <dsp:cNvPr id="0" name=""/>
        <dsp:cNvSpPr/>
      </dsp:nvSpPr>
      <dsp:spPr>
        <a:xfrm>
          <a:off x="0" y="963932"/>
          <a:ext cx="5816750" cy="861120"/>
        </a:xfrm>
        <a:prstGeom prst="roundRect">
          <a:avLst/>
        </a:prstGeom>
        <a:solidFill>
          <a:schemeClr val="accent2">
            <a:hueOff val="-300658"/>
            <a:satOff val="-130"/>
            <a:lumOff val="1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tr-TR" sz="2300" b="1" kern="1200"/>
            <a:t>GBF’leri yazan kişinin sertifika süresine bakılır tarihi geçmiş mi</a:t>
          </a:r>
          <a:endParaRPr lang="en-US" sz="2300" kern="1200"/>
        </a:p>
      </dsp:txBody>
      <dsp:txXfrm>
        <a:off x="42036" y="1005968"/>
        <a:ext cx="5732678" cy="777048"/>
      </dsp:txXfrm>
    </dsp:sp>
    <dsp:sp modelId="{E357E1FA-BE55-3748-BC34-820A84BD0BCE}">
      <dsp:nvSpPr>
        <dsp:cNvPr id="0" name=""/>
        <dsp:cNvSpPr/>
      </dsp:nvSpPr>
      <dsp:spPr>
        <a:xfrm>
          <a:off x="0" y="1891293"/>
          <a:ext cx="5816750" cy="861120"/>
        </a:xfrm>
        <a:prstGeom prst="roundRect">
          <a:avLst/>
        </a:prstGeom>
        <a:solidFill>
          <a:schemeClr val="accent2">
            <a:hueOff val="-601317"/>
            <a:satOff val="-259"/>
            <a:lumOff val="282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tr-TR" sz="2300" b="1" kern="1200" dirty="0"/>
            <a:t>KKDİK kapsamında kayıt edilmesi gereken kimyasallar var mı</a:t>
          </a:r>
          <a:endParaRPr lang="en-US" sz="2300" kern="1200" dirty="0"/>
        </a:p>
      </dsp:txBody>
      <dsp:txXfrm>
        <a:off x="42036" y="1933329"/>
        <a:ext cx="5732678" cy="777048"/>
      </dsp:txXfrm>
    </dsp:sp>
    <dsp:sp modelId="{4B5730EE-00E0-D14B-8EF8-85BE785DE1B8}">
      <dsp:nvSpPr>
        <dsp:cNvPr id="0" name=""/>
        <dsp:cNvSpPr/>
      </dsp:nvSpPr>
      <dsp:spPr>
        <a:xfrm>
          <a:off x="0" y="2818653"/>
          <a:ext cx="5816750" cy="861120"/>
        </a:xfrm>
        <a:prstGeom prst="roundRect">
          <a:avLst/>
        </a:prstGeom>
        <a:solidFill>
          <a:schemeClr val="accent2">
            <a:hueOff val="-901975"/>
            <a:satOff val="-389"/>
            <a:lumOff val="423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tr-TR" sz="2300" b="1" kern="1200" dirty="0"/>
            <a:t>-1 ton ve üzerinde ithal edilen veya imal edilen</a:t>
          </a:r>
          <a:endParaRPr lang="en-US" sz="2300" kern="1200" dirty="0"/>
        </a:p>
      </dsp:txBody>
      <dsp:txXfrm>
        <a:off x="42036" y="2860689"/>
        <a:ext cx="5732678" cy="777048"/>
      </dsp:txXfrm>
    </dsp:sp>
    <dsp:sp modelId="{8806EF08-2BB9-2F47-847D-6A280FFCA5A5}">
      <dsp:nvSpPr>
        <dsp:cNvPr id="0" name=""/>
        <dsp:cNvSpPr/>
      </dsp:nvSpPr>
      <dsp:spPr>
        <a:xfrm>
          <a:off x="0" y="3746013"/>
          <a:ext cx="5816750" cy="861120"/>
        </a:xfrm>
        <a:prstGeom prst="roundRect">
          <a:avLst/>
        </a:prstGeom>
        <a:solidFill>
          <a:schemeClr val="accent2">
            <a:hueOff val="-1202634"/>
            <a:satOff val="-518"/>
            <a:lumOff val="564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tr-TR" sz="2300" b="1" kern="1200"/>
            <a:t>-KKDİK EK-5,EK-5 muafiyet listesinde yer alan kimyasal var mı</a:t>
          </a:r>
          <a:endParaRPr lang="en-US" sz="2300" kern="1200"/>
        </a:p>
      </dsp:txBody>
      <dsp:txXfrm>
        <a:off x="42036" y="3788049"/>
        <a:ext cx="5732678" cy="777048"/>
      </dsp:txXfrm>
    </dsp:sp>
    <dsp:sp modelId="{348B4AC4-BB7F-6E42-990E-B938E125F88B}">
      <dsp:nvSpPr>
        <dsp:cNvPr id="0" name=""/>
        <dsp:cNvSpPr/>
      </dsp:nvSpPr>
      <dsp:spPr>
        <a:xfrm>
          <a:off x="0" y="4673373"/>
          <a:ext cx="5816750" cy="861120"/>
        </a:xfrm>
        <a:prstGeom prst="roundRect">
          <a:avLst/>
        </a:prstGeom>
        <a:solidFill>
          <a:schemeClr val="accent2">
            <a:hueOff val="-1503292"/>
            <a:satOff val="-648"/>
            <a:lumOff val="705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tr-TR" sz="2300" b="1" kern="1200" dirty="0"/>
            <a:t>Firmada kullanılan kimyasallarda SVCH listesine tabii ürün var mı </a:t>
          </a:r>
          <a:endParaRPr lang="en-US" sz="2300" kern="1200" dirty="0"/>
        </a:p>
      </dsp:txBody>
      <dsp:txXfrm>
        <a:off x="42036" y="4715409"/>
        <a:ext cx="5732678" cy="77704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24E117-1AB6-2C47-800E-2C3B84FF0AE2}">
      <dsp:nvSpPr>
        <dsp:cNvPr id="0" name=""/>
        <dsp:cNvSpPr/>
      </dsp:nvSpPr>
      <dsp:spPr>
        <a:xfrm>
          <a:off x="0" y="245263"/>
          <a:ext cx="5927575" cy="793534"/>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tr-TR" sz="2100" b="1" kern="1200" baseline="0"/>
            <a:t>KKDİK kayıtlarını organize etmek</a:t>
          </a:r>
          <a:endParaRPr lang="en-US" sz="2100" kern="1200"/>
        </a:p>
      </dsp:txBody>
      <dsp:txXfrm>
        <a:off x="38737" y="284000"/>
        <a:ext cx="5850101" cy="716060"/>
      </dsp:txXfrm>
    </dsp:sp>
    <dsp:sp modelId="{D6E80BD5-2337-C74A-92E5-6EB2DC108698}">
      <dsp:nvSpPr>
        <dsp:cNvPr id="0" name=""/>
        <dsp:cNvSpPr/>
      </dsp:nvSpPr>
      <dsp:spPr>
        <a:xfrm>
          <a:off x="0" y="1099278"/>
          <a:ext cx="5927575" cy="793534"/>
        </a:xfrm>
        <a:prstGeom prst="roundRect">
          <a:avLst/>
        </a:prstGeom>
        <a:gradFill rotWithShape="0">
          <a:gsLst>
            <a:gs pos="0">
              <a:schemeClr val="accent2">
                <a:hueOff val="-300658"/>
                <a:satOff val="-130"/>
                <a:lumOff val="1412"/>
                <a:alphaOff val="0"/>
                <a:satMod val="103000"/>
                <a:lumMod val="102000"/>
                <a:tint val="94000"/>
              </a:schemeClr>
            </a:gs>
            <a:gs pos="50000">
              <a:schemeClr val="accent2">
                <a:hueOff val="-300658"/>
                <a:satOff val="-130"/>
                <a:lumOff val="1412"/>
                <a:alphaOff val="0"/>
                <a:satMod val="110000"/>
                <a:lumMod val="100000"/>
                <a:shade val="100000"/>
              </a:schemeClr>
            </a:gs>
            <a:gs pos="100000">
              <a:schemeClr val="accent2">
                <a:hueOff val="-300658"/>
                <a:satOff val="-130"/>
                <a:lumOff val="141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tr-TR" sz="2100" b="1" kern="1200" baseline="0"/>
            <a:t>-Kayıtları kim yapacak siz mi yapacaksınız yoksa yurdışındaki üretici firma mı</a:t>
          </a:r>
          <a:endParaRPr lang="en-US" sz="2100" kern="1200"/>
        </a:p>
      </dsp:txBody>
      <dsp:txXfrm>
        <a:off x="38737" y="1138015"/>
        <a:ext cx="5850101" cy="716060"/>
      </dsp:txXfrm>
    </dsp:sp>
    <dsp:sp modelId="{170BA8F0-2A02-2D45-AB2C-EC2516F0D2C9}">
      <dsp:nvSpPr>
        <dsp:cNvPr id="0" name=""/>
        <dsp:cNvSpPr/>
      </dsp:nvSpPr>
      <dsp:spPr>
        <a:xfrm>
          <a:off x="0" y="1953292"/>
          <a:ext cx="5927575" cy="793534"/>
        </a:xfrm>
        <a:prstGeom prst="roundRect">
          <a:avLst/>
        </a:prstGeom>
        <a:gradFill rotWithShape="0">
          <a:gsLst>
            <a:gs pos="0">
              <a:schemeClr val="accent2">
                <a:hueOff val="-601317"/>
                <a:satOff val="-259"/>
                <a:lumOff val="2823"/>
                <a:alphaOff val="0"/>
                <a:satMod val="103000"/>
                <a:lumMod val="102000"/>
                <a:tint val="94000"/>
              </a:schemeClr>
            </a:gs>
            <a:gs pos="50000">
              <a:schemeClr val="accent2">
                <a:hueOff val="-601317"/>
                <a:satOff val="-259"/>
                <a:lumOff val="2823"/>
                <a:alphaOff val="0"/>
                <a:satMod val="110000"/>
                <a:lumMod val="100000"/>
                <a:shade val="100000"/>
              </a:schemeClr>
            </a:gs>
            <a:gs pos="100000">
              <a:schemeClr val="accent2">
                <a:hueOff val="-601317"/>
                <a:satOff val="-259"/>
                <a:lumOff val="282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tr-TR" sz="2100" b="1" kern="1200" baseline="0"/>
            <a:t>-Eğer kayıt yapıldıysa kayıt numaralarını not almak</a:t>
          </a:r>
          <a:endParaRPr lang="en-US" sz="2100" kern="1200"/>
        </a:p>
      </dsp:txBody>
      <dsp:txXfrm>
        <a:off x="38737" y="1992029"/>
        <a:ext cx="5850101" cy="716060"/>
      </dsp:txXfrm>
    </dsp:sp>
    <dsp:sp modelId="{A30EE138-813F-624B-9407-E1A95F92D454}">
      <dsp:nvSpPr>
        <dsp:cNvPr id="0" name=""/>
        <dsp:cNvSpPr/>
      </dsp:nvSpPr>
      <dsp:spPr>
        <a:xfrm>
          <a:off x="0" y="2807306"/>
          <a:ext cx="5927575" cy="793534"/>
        </a:xfrm>
        <a:prstGeom prst="roundRect">
          <a:avLst/>
        </a:prstGeom>
        <a:gradFill rotWithShape="0">
          <a:gsLst>
            <a:gs pos="0">
              <a:schemeClr val="accent2">
                <a:hueOff val="-901975"/>
                <a:satOff val="-389"/>
                <a:lumOff val="4235"/>
                <a:alphaOff val="0"/>
                <a:satMod val="103000"/>
                <a:lumMod val="102000"/>
                <a:tint val="94000"/>
              </a:schemeClr>
            </a:gs>
            <a:gs pos="50000">
              <a:schemeClr val="accent2">
                <a:hueOff val="-901975"/>
                <a:satOff val="-389"/>
                <a:lumOff val="4235"/>
                <a:alphaOff val="0"/>
                <a:satMod val="110000"/>
                <a:lumMod val="100000"/>
                <a:shade val="100000"/>
              </a:schemeClr>
            </a:gs>
            <a:gs pos="100000">
              <a:schemeClr val="accent2">
                <a:hueOff val="-901975"/>
                <a:satOff val="-389"/>
                <a:lumOff val="423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tr-TR" sz="2100" b="1" kern="1200" baseline="0"/>
            <a:t>-Kayıt yapılmadıysa Lider kayıtçı mı Ortak Kayıtçı mı olunacak buna karar verilmesi</a:t>
          </a:r>
          <a:endParaRPr lang="en-US" sz="2100" kern="1200"/>
        </a:p>
      </dsp:txBody>
      <dsp:txXfrm>
        <a:off x="38737" y="2846043"/>
        <a:ext cx="5850101" cy="716060"/>
      </dsp:txXfrm>
    </dsp:sp>
    <dsp:sp modelId="{6FAD3B1B-6591-5848-903F-19124CCBCFC8}">
      <dsp:nvSpPr>
        <dsp:cNvPr id="0" name=""/>
        <dsp:cNvSpPr/>
      </dsp:nvSpPr>
      <dsp:spPr>
        <a:xfrm>
          <a:off x="0" y="3661320"/>
          <a:ext cx="5927575" cy="793534"/>
        </a:xfrm>
        <a:prstGeom prst="roundRect">
          <a:avLst/>
        </a:prstGeom>
        <a:gradFill rotWithShape="0">
          <a:gsLst>
            <a:gs pos="0">
              <a:schemeClr val="accent2">
                <a:hueOff val="-1202634"/>
                <a:satOff val="-518"/>
                <a:lumOff val="5646"/>
                <a:alphaOff val="0"/>
                <a:satMod val="103000"/>
                <a:lumMod val="102000"/>
                <a:tint val="94000"/>
              </a:schemeClr>
            </a:gs>
            <a:gs pos="50000">
              <a:schemeClr val="accent2">
                <a:hueOff val="-1202634"/>
                <a:satOff val="-518"/>
                <a:lumOff val="5646"/>
                <a:alphaOff val="0"/>
                <a:satMod val="110000"/>
                <a:lumMod val="100000"/>
                <a:shade val="100000"/>
              </a:schemeClr>
            </a:gs>
            <a:gs pos="100000">
              <a:schemeClr val="accent2">
                <a:hueOff val="-1202634"/>
                <a:satOff val="-518"/>
                <a:lumOff val="5646"/>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tr-TR" sz="2100" b="1" kern="1200" baseline="0"/>
            <a:t>-Ortak kayıt yapılacaksa önce ÖN-MBDF kayıtları KKS üzerinden kayıt yapılması gereklidir.</a:t>
          </a:r>
          <a:endParaRPr lang="en-US" sz="2100" kern="1200"/>
        </a:p>
      </dsp:txBody>
      <dsp:txXfrm>
        <a:off x="38737" y="3700057"/>
        <a:ext cx="5850101" cy="716060"/>
      </dsp:txXfrm>
    </dsp:sp>
    <dsp:sp modelId="{0F30E302-30EB-3A47-95FB-1E840C3BE5E8}">
      <dsp:nvSpPr>
        <dsp:cNvPr id="0" name=""/>
        <dsp:cNvSpPr/>
      </dsp:nvSpPr>
      <dsp:spPr>
        <a:xfrm>
          <a:off x="0" y="4515334"/>
          <a:ext cx="5927575" cy="793534"/>
        </a:xfrm>
        <a:prstGeom prst="roundRect">
          <a:avLst/>
        </a:prstGeom>
        <a:gradFill rotWithShape="0">
          <a:gsLst>
            <a:gs pos="0">
              <a:schemeClr val="accent2">
                <a:hueOff val="-1503292"/>
                <a:satOff val="-648"/>
                <a:lumOff val="7058"/>
                <a:alphaOff val="0"/>
                <a:satMod val="103000"/>
                <a:lumMod val="102000"/>
                <a:tint val="94000"/>
              </a:schemeClr>
            </a:gs>
            <a:gs pos="50000">
              <a:schemeClr val="accent2">
                <a:hueOff val="-1503292"/>
                <a:satOff val="-648"/>
                <a:lumOff val="7058"/>
                <a:alphaOff val="0"/>
                <a:satMod val="110000"/>
                <a:lumMod val="100000"/>
                <a:shade val="100000"/>
              </a:schemeClr>
            </a:gs>
            <a:gs pos="100000">
              <a:schemeClr val="accent2">
                <a:hueOff val="-1503292"/>
                <a:satOff val="-648"/>
                <a:lumOff val="705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tr-TR" sz="2100" b="1" kern="1200" baseline="0"/>
            <a:t>-Sonrasında MBDF kayıtları tamamlanması gereklidir.</a:t>
          </a:r>
          <a:endParaRPr lang="en-US" sz="2100" kern="1200"/>
        </a:p>
      </dsp:txBody>
      <dsp:txXfrm>
        <a:off x="38737" y="4554071"/>
        <a:ext cx="5850101" cy="71606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A62760-AE0A-FB44-92A3-83B0ACF61859}" type="datetimeFigureOut">
              <a:rPr lang="tr-TR" smtClean="0"/>
              <a:t>13.03.2025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61F060-8D7E-EA4F-875F-DE359718303C}" type="slidenum">
              <a:rPr lang="tr-TR" smtClean="0"/>
              <a:t>‹#›</a:t>
            </a:fld>
            <a:endParaRPr lang="tr-TR"/>
          </a:p>
        </p:txBody>
      </p:sp>
    </p:spTree>
    <p:extLst>
      <p:ext uri="{BB962C8B-B14F-4D97-AF65-F5344CB8AC3E}">
        <p14:creationId xmlns:p14="http://schemas.microsoft.com/office/powerpoint/2010/main" val="36444521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3761F060-8D7E-EA4F-875F-DE359718303C}" type="slidenum">
              <a:rPr lang="tr-TR" smtClean="0"/>
              <a:t>1</a:t>
            </a:fld>
            <a:endParaRPr lang="tr-TR"/>
          </a:p>
        </p:txBody>
      </p:sp>
    </p:spTree>
    <p:extLst>
      <p:ext uri="{BB962C8B-B14F-4D97-AF65-F5344CB8AC3E}">
        <p14:creationId xmlns:p14="http://schemas.microsoft.com/office/powerpoint/2010/main" val="318420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A1C012-8297-4361-ACE8-A2509FB18911}"/>
              </a:ext>
            </a:extLst>
          </p:cNvPr>
          <p:cNvSpPr/>
          <p:nvPr/>
        </p:nvSpPr>
        <p:spPr>
          <a:xfrm>
            <a:off x="0" y="4206240"/>
            <a:ext cx="12192000" cy="2651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EC2572-8518-46FF-8F60-FE2963DF4A6E}"/>
              </a:ext>
            </a:extLst>
          </p:cNvPr>
          <p:cNvSpPr>
            <a:spLocks noGrp="1"/>
          </p:cNvSpPr>
          <p:nvPr>
            <p:ph type="ctrTitle"/>
          </p:nvPr>
        </p:nvSpPr>
        <p:spPr>
          <a:xfrm>
            <a:off x="960120" y="640080"/>
            <a:ext cx="10268712" cy="3227832"/>
          </a:xfrm>
        </p:spPr>
        <p:txBody>
          <a:bodyPr anchor="b">
            <a:normAutofit/>
          </a:bodyPr>
          <a:lstStyle>
            <a:lvl1pPr algn="ctr">
              <a:defRPr sz="8800" baseline="0">
                <a:solidFill>
                  <a:schemeClr val="tx1"/>
                </a:solidFill>
              </a:defRPr>
            </a:lvl1pPr>
          </a:lstStyle>
          <a:p>
            <a:r>
              <a:rPr lang="en-US" dirty="0"/>
              <a:t>Click to edit Master title style</a:t>
            </a:r>
          </a:p>
        </p:txBody>
      </p:sp>
      <p:sp>
        <p:nvSpPr>
          <p:cNvPr id="3" name="Subtitle 2">
            <a:extLst>
              <a:ext uri="{FF2B5EF4-FFF2-40B4-BE49-F238E27FC236}">
                <a16:creationId xmlns:a16="http://schemas.microsoft.com/office/drawing/2014/main" id="{A7A0C76A-7715-48A4-8CF5-14BBF61962A1}"/>
              </a:ext>
            </a:extLst>
          </p:cNvPr>
          <p:cNvSpPr>
            <a:spLocks noGrp="1"/>
          </p:cNvSpPr>
          <p:nvPr>
            <p:ph type="subTitle" idx="1"/>
          </p:nvPr>
        </p:nvSpPr>
        <p:spPr>
          <a:xfrm>
            <a:off x="960120" y="4526280"/>
            <a:ext cx="10268712" cy="1508760"/>
          </a:xfrm>
        </p:spPr>
        <p:txBody>
          <a:bodyPr>
            <a:normAutofit/>
          </a:bodyPr>
          <a:lstStyle>
            <a:lvl1pPr marL="0" indent="0" algn="ctr">
              <a:buNone/>
              <a:defRPr sz="36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1" name="Date Placeholder 10">
            <a:extLst>
              <a:ext uri="{FF2B5EF4-FFF2-40B4-BE49-F238E27FC236}">
                <a16:creationId xmlns:a16="http://schemas.microsoft.com/office/drawing/2014/main" id="{52D4EF84-F7DF-49C5-9285-301284ADB99A}"/>
              </a:ext>
            </a:extLst>
          </p:cNvPr>
          <p:cNvSpPr>
            <a:spLocks noGrp="1"/>
          </p:cNvSpPr>
          <p:nvPr>
            <p:ph type="dt" sz="half" idx="10"/>
          </p:nvPr>
        </p:nvSpPr>
        <p:spPr/>
        <p:txBody>
          <a:bodyPr/>
          <a:lstStyle>
            <a:lvl1pPr>
              <a:defRPr>
                <a:solidFill>
                  <a:schemeClr val="bg1"/>
                </a:solidFill>
              </a:defRPr>
            </a:lvl1pPr>
          </a:lstStyle>
          <a:p>
            <a:pPr algn="r"/>
            <a:fld id="{A37D6D71-8B28-4ED6-B932-04B197003D23}" type="datetimeFigureOut">
              <a:rPr lang="en-US" smtClean="0"/>
              <a:pPr algn="r"/>
              <a:t>3/13/2025</a:t>
            </a:fld>
            <a:endParaRPr lang="en-US" dirty="0"/>
          </a:p>
        </p:txBody>
      </p:sp>
      <p:sp>
        <p:nvSpPr>
          <p:cNvPr id="12" name="Footer Placeholder 11">
            <a:extLst>
              <a:ext uri="{FF2B5EF4-FFF2-40B4-BE49-F238E27FC236}">
                <a16:creationId xmlns:a16="http://schemas.microsoft.com/office/drawing/2014/main" id="{81266E04-79AF-49EF-86BC-DB29D304BBEC}"/>
              </a:ext>
            </a:extLst>
          </p:cNvPr>
          <p:cNvSpPr>
            <a:spLocks noGrp="1"/>
          </p:cNvSpPr>
          <p:nvPr>
            <p:ph type="ftr" sz="quarter" idx="11"/>
          </p:nvPr>
        </p:nvSpPr>
        <p:spPr/>
        <p:txBody>
          <a:bodyPr/>
          <a:lstStyle>
            <a:lvl1pPr>
              <a:defRPr>
                <a:solidFill>
                  <a:schemeClr val="bg1"/>
                </a:solidFill>
              </a:defRPr>
            </a:lvl1pPr>
          </a:lstStyle>
          <a:p>
            <a:endParaRPr lang="en-US" dirty="0">
              <a:solidFill>
                <a:schemeClr val="bg1"/>
              </a:solidFill>
            </a:endParaRPr>
          </a:p>
        </p:txBody>
      </p:sp>
      <p:sp>
        <p:nvSpPr>
          <p:cNvPr id="13" name="Slide Number Placeholder 12">
            <a:extLst>
              <a:ext uri="{FF2B5EF4-FFF2-40B4-BE49-F238E27FC236}">
                <a16:creationId xmlns:a16="http://schemas.microsoft.com/office/drawing/2014/main" id="{90DF5B53-9A9A-46CE-A910-25ADA58753A8}"/>
              </a:ext>
            </a:extLst>
          </p:cNvPr>
          <p:cNvSpPr>
            <a:spLocks noGrp="1"/>
          </p:cNvSpPr>
          <p:nvPr>
            <p:ph type="sldNum" sz="quarter" idx="12"/>
          </p:nvPr>
        </p:nvSpPr>
        <p:spPr/>
        <p:txBody>
          <a:bodyPr/>
          <a:lstStyle>
            <a:lvl1pPr>
              <a:defRPr>
                <a:solidFill>
                  <a:schemeClr val="bg1"/>
                </a:solidFill>
              </a:defRPr>
            </a:lvl1p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2020810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327B9-64C6-4AFE-8E67-F60CD17A800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92656D-F600-4D76-8A0F-BDBE78759B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6A13412-4939-4879-B91F-BB5B029B6CEB}"/>
              </a:ext>
            </a:extLst>
          </p:cNvPr>
          <p:cNvSpPr>
            <a:spLocks noGrp="1"/>
          </p:cNvSpPr>
          <p:nvPr>
            <p:ph type="dt" sz="half" idx="10"/>
          </p:nvPr>
        </p:nvSpPr>
        <p:spPr/>
        <p:txBody>
          <a:bodyPr/>
          <a:lstStyle/>
          <a:p>
            <a:pPr algn="r"/>
            <a:fld id="{A37D6D71-8B28-4ED6-B932-04B197003D23}" type="datetimeFigureOut">
              <a:rPr lang="en-US" smtClean="0"/>
              <a:pPr algn="r"/>
              <a:t>3/13/2025</a:t>
            </a:fld>
            <a:endParaRPr lang="en-US" dirty="0"/>
          </a:p>
        </p:txBody>
      </p:sp>
      <p:sp>
        <p:nvSpPr>
          <p:cNvPr id="8" name="Footer Placeholder 7">
            <a:extLst>
              <a:ext uri="{FF2B5EF4-FFF2-40B4-BE49-F238E27FC236}">
                <a16:creationId xmlns:a16="http://schemas.microsoft.com/office/drawing/2014/main" id="{95237DB9-DE7D-4687-82D7-612600F06C3E}"/>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6C819356-0444-4C23-82D3-E2FDE28D3DCB}"/>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1345963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EB51B7C-D548-4AB7-90A4-C196105E6D56}"/>
              </a:ext>
            </a:extLst>
          </p:cNvPr>
          <p:cNvSpPr/>
          <p:nvPr/>
        </p:nvSpPr>
        <p:spPr>
          <a:xfrm>
            <a:off x="7108274" y="0"/>
            <a:ext cx="508372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32DC521B-8B54-4843-9FF4-B2C30FA0043F}"/>
              </a:ext>
            </a:extLst>
          </p:cNvPr>
          <p:cNvSpPr>
            <a:spLocks noGrp="1"/>
          </p:cNvSpPr>
          <p:nvPr>
            <p:ph type="title" orient="vert"/>
          </p:nvPr>
        </p:nvSpPr>
        <p:spPr>
          <a:xfrm>
            <a:off x="7751740" y="643467"/>
            <a:ext cx="3477092" cy="5533495"/>
          </a:xfrm>
        </p:spPr>
        <p:txBody>
          <a:bodyPr vert="eaVert" tIns="91440" bIns="91440"/>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410E3F10-9E27-41E6-A965-4243E37BE3D5}"/>
              </a:ext>
            </a:extLst>
          </p:cNvPr>
          <p:cNvSpPr>
            <a:spLocks noGrp="1"/>
          </p:cNvSpPr>
          <p:nvPr>
            <p:ph type="body" orient="vert" idx="1"/>
          </p:nvPr>
        </p:nvSpPr>
        <p:spPr>
          <a:xfrm>
            <a:off x="960120" y="643467"/>
            <a:ext cx="5504687" cy="5533496"/>
          </a:xfrm>
        </p:spPr>
        <p:txBody>
          <a:bodyPr vert="eaVert" tIns="91440" bIns="9144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6341D62D-51A0-4AD7-8027-BF548FB6AAF3}"/>
              </a:ext>
            </a:extLst>
          </p:cNvPr>
          <p:cNvSpPr>
            <a:spLocks noGrp="1"/>
          </p:cNvSpPr>
          <p:nvPr>
            <p:ph type="dt" sz="half" idx="10"/>
          </p:nvPr>
        </p:nvSpPr>
        <p:spPr>
          <a:xfrm>
            <a:off x="7617898" y="6356350"/>
            <a:ext cx="2522798" cy="365125"/>
          </a:xfrm>
        </p:spPr>
        <p:txBody>
          <a:bodyPr/>
          <a:lstStyle>
            <a:lvl1pPr>
              <a:defRPr>
                <a:solidFill>
                  <a:schemeClr val="bg1"/>
                </a:solidFill>
              </a:defRPr>
            </a:lvl1pPr>
          </a:lstStyle>
          <a:p>
            <a:pPr algn="r"/>
            <a:fld id="{A37D6D71-8B28-4ED6-B932-04B197003D23}" type="datetimeFigureOut">
              <a:rPr lang="en-US" smtClean="0"/>
              <a:pPr algn="r"/>
              <a:t>3/13/2025</a:t>
            </a:fld>
            <a:endParaRPr lang="en-US" dirty="0"/>
          </a:p>
        </p:txBody>
      </p:sp>
      <p:sp>
        <p:nvSpPr>
          <p:cNvPr id="8" name="Footer Placeholder 7">
            <a:extLst>
              <a:ext uri="{FF2B5EF4-FFF2-40B4-BE49-F238E27FC236}">
                <a16:creationId xmlns:a16="http://schemas.microsoft.com/office/drawing/2014/main" id="{A5857492-A701-44A1-B1D5-7B2C8CD06582}"/>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EED2E8AE-F1AA-4D19-A434-102501D3B460}"/>
              </a:ext>
            </a:extLst>
          </p:cNvPr>
          <p:cNvSpPr>
            <a:spLocks noGrp="1"/>
          </p:cNvSpPr>
          <p:nvPr>
            <p:ph type="sldNum" sz="quarter" idx="12"/>
          </p:nvPr>
        </p:nvSpPr>
        <p:spPr/>
        <p:txBody>
          <a:bodyPr/>
          <a:lstStyle>
            <a:lvl1pPr>
              <a:defRPr>
                <a:solidFill>
                  <a:schemeClr val="bg1"/>
                </a:solidFill>
              </a:defRPr>
            </a:lvl1p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1810058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80910-921F-4143-AB01-0F0AFC2908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0182FC-5A0B-4C24-A6ED-990ED5BA90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B6172F4-3DB0-4AE3-8926-081B78034C68}"/>
              </a:ext>
            </a:extLst>
          </p:cNvPr>
          <p:cNvSpPr>
            <a:spLocks noGrp="1"/>
          </p:cNvSpPr>
          <p:nvPr>
            <p:ph type="dt" sz="half" idx="10"/>
          </p:nvPr>
        </p:nvSpPr>
        <p:spPr/>
        <p:txBody>
          <a:bodyPr/>
          <a:lstStyle/>
          <a:p>
            <a:pPr algn="r"/>
            <a:fld id="{A37D6D71-8B28-4ED6-B932-04B197003D23}" type="datetimeFigureOut">
              <a:rPr lang="en-US" smtClean="0"/>
              <a:pPr algn="r"/>
              <a:t>3/13/2025</a:t>
            </a:fld>
            <a:endParaRPr lang="en-US" dirty="0"/>
          </a:p>
        </p:txBody>
      </p:sp>
      <p:sp>
        <p:nvSpPr>
          <p:cNvPr id="8" name="Footer Placeholder 7">
            <a:extLst>
              <a:ext uri="{FF2B5EF4-FFF2-40B4-BE49-F238E27FC236}">
                <a16:creationId xmlns:a16="http://schemas.microsoft.com/office/drawing/2014/main" id="{825F1358-C731-465B-BCB1-2CCBFD6ECF7E}"/>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C8D59536-57D3-4C8A-A207-568465A32E45}"/>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3528795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81E0804-8E9E-4C6E-B18D-44FE715B239E}"/>
              </a:ext>
            </a:extLst>
          </p:cNvPr>
          <p:cNvSpPr/>
          <p:nvPr/>
        </p:nvSpPr>
        <p:spPr>
          <a:xfrm>
            <a:off x="0" y="0"/>
            <a:ext cx="12192000" cy="422497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C278AA1-17A5-44BF-8791-EACDA31F5D86}"/>
              </a:ext>
            </a:extLst>
          </p:cNvPr>
          <p:cNvSpPr>
            <a:spLocks noGrp="1"/>
          </p:cNvSpPr>
          <p:nvPr>
            <p:ph type="title"/>
          </p:nvPr>
        </p:nvSpPr>
        <p:spPr>
          <a:xfrm>
            <a:off x="960120" y="768096"/>
            <a:ext cx="10268712" cy="3136392"/>
          </a:xfrm>
        </p:spPr>
        <p:txBody>
          <a:bodyPr anchor="b">
            <a:normAutofit/>
          </a:bodyPr>
          <a:lstStyle>
            <a:lvl1pPr>
              <a:defRPr sz="720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01203A5-DA79-4778-AB85-150365748494}"/>
              </a:ext>
            </a:extLst>
          </p:cNvPr>
          <p:cNvSpPr>
            <a:spLocks noGrp="1"/>
          </p:cNvSpPr>
          <p:nvPr>
            <p:ph type="body" idx="1"/>
          </p:nvPr>
        </p:nvSpPr>
        <p:spPr>
          <a:xfrm>
            <a:off x="960120" y="4544568"/>
            <a:ext cx="10268712" cy="1545336"/>
          </a:xfrm>
        </p:spPr>
        <p:txBody>
          <a:bodyPr>
            <a:normAutofit/>
          </a:bodyPr>
          <a:lstStyle>
            <a:lvl1pPr marL="0" indent="0">
              <a:buNone/>
              <a:defRPr sz="3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9" name="Date Placeholder 8">
            <a:extLst>
              <a:ext uri="{FF2B5EF4-FFF2-40B4-BE49-F238E27FC236}">
                <a16:creationId xmlns:a16="http://schemas.microsoft.com/office/drawing/2014/main" id="{CE3B1B5E-0912-44AE-BAED-70B980E53915}"/>
              </a:ext>
            </a:extLst>
          </p:cNvPr>
          <p:cNvSpPr>
            <a:spLocks noGrp="1"/>
          </p:cNvSpPr>
          <p:nvPr>
            <p:ph type="dt" sz="half" idx="10"/>
          </p:nvPr>
        </p:nvSpPr>
        <p:spPr/>
        <p:txBody>
          <a:bodyPr/>
          <a:lstStyle/>
          <a:p>
            <a:pPr algn="r"/>
            <a:fld id="{A37D6D71-8B28-4ED6-B932-04B197003D23}" type="datetimeFigureOut">
              <a:rPr lang="en-US" smtClean="0"/>
              <a:pPr algn="r"/>
              <a:t>3/13/2025</a:t>
            </a:fld>
            <a:endParaRPr lang="en-US" dirty="0"/>
          </a:p>
        </p:txBody>
      </p:sp>
      <p:sp>
        <p:nvSpPr>
          <p:cNvPr id="10" name="Footer Placeholder 9">
            <a:extLst>
              <a:ext uri="{FF2B5EF4-FFF2-40B4-BE49-F238E27FC236}">
                <a16:creationId xmlns:a16="http://schemas.microsoft.com/office/drawing/2014/main" id="{346C82F1-A7B2-4F03-A26B-59D79BF5BFD5}"/>
              </a:ext>
            </a:extLst>
          </p:cNvPr>
          <p:cNvSpPr>
            <a:spLocks noGrp="1"/>
          </p:cNvSpPr>
          <p:nvPr>
            <p:ph type="ftr" sz="quarter" idx="11"/>
          </p:nvPr>
        </p:nvSpPr>
        <p:spPr/>
        <p:txBody>
          <a:bodyPr/>
          <a:lstStyle/>
          <a:p>
            <a:endParaRPr lang="en-US" dirty="0">
              <a:solidFill>
                <a:schemeClr val="tx1"/>
              </a:solidFill>
            </a:endParaRPr>
          </a:p>
        </p:txBody>
      </p:sp>
      <p:sp>
        <p:nvSpPr>
          <p:cNvPr id="11" name="Slide Number Placeholder 10">
            <a:extLst>
              <a:ext uri="{FF2B5EF4-FFF2-40B4-BE49-F238E27FC236}">
                <a16:creationId xmlns:a16="http://schemas.microsoft.com/office/drawing/2014/main" id="{B1DC1ABC-47A9-477B-A29D-F6690EE6B532}"/>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4264017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5F398-F05F-4793-9FA5-5B817EB95A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17F1CD-2CD4-4BBB-AB36-73A20B1A8D69}"/>
              </a:ext>
            </a:extLst>
          </p:cNvPr>
          <p:cNvSpPr>
            <a:spLocks noGrp="1"/>
          </p:cNvSpPr>
          <p:nvPr>
            <p:ph sz="half" idx="1"/>
          </p:nvPr>
        </p:nvSpPr>
        <p:spPr>
          <a:xfrm>
            <a:off x="960120" y="2587752"/>
            <a:ext cx="4815840" cy="3593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D67BBE02-B884-4CCC-9CBD-13B792BBA2BE}"/>
              </a:ext>
            </a:extLst>
          </p:cNvPr>
          <p:cNvSpPr>
            <a:spLocks noGrp="1"/>
          </p:cNvSpPr>
          <p:nvPr>
            <p:ph sz="half" idx="2"/>
          </p:nvPr>
        </p:nvSpPr>
        <p:spPr>
          <a:xfrm>
            <a:off x="6412992" y="2583371"/>
            <a:ext cx="4815840" cy="3593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a:extLst>
              <a:ext uri="{FF2B5EF4-FFF2-40B4-BE49-F238E27FC236}">
                <a16:creationId xmlns:a16="http://schemas.microsoft.com/office/drawing/2014/main" id="{B7FBE509-AA68-4D63-A589-AD5DE7FFFECA}"/>
              </a:ext>
            </a:extLst>
          </p:cNvPr>
          <p:cNvSpPr>
            <a:spLocks noGrp="1"/>
          </p:cNvSpPr>
          <p:nvPr>
            <p:ph type="dt" sz="half" idx="10"/>
          </p:nvPr>
        </p:nvSpPr>
        <p:spPr/>
        <p:txBody>
          <a:bodyPr/>
          <a:lstStyle/>
          <a:p>
            <a:pPr algn="r"/>
            <a:fld id="{A37D6D71-8B28-4ED6-B932-04B197003D23}" type="datetimeFigureOut">
              <a:rPr lang="en-US" smtClean="0"/>
              <a:pPr algn="r"/>
              <a:t>3/13/2025</a:t>
            </a:fld>
            <a:endParaRPr lang="en-US" dirty="0"/>
          </a:p>
        </p:txBody>
      </p:sp>
      <p:sp>
        <p:nvSpPr>
          <p:cNvPr id="13" name="Footer Placeholder 12">
            <a:extLst>
              <a:ext uri="{FF2B5EF4-FFF2-40B4-BE49-F238E27FC236}">
                <a16:creationId xmlns:a16="http://schemas.microsoft.com/office/drawing/2014/main" id="{9C1A4D52-57E4-4F45-BC2C-9FD73E9CEC59}"/>
              </a:ext>
            </a:extLst>
          </p:cNvPr>
          <p:cNvSpPr>
            <a:spLocks noGrp="1"/>
          </p:cNvSpPr>
          <p:nvPr>
            <p:ph type="ftr" sz="quarter" idx="11"/>
          </p:nvPr>
        </p:nvSpPr>
        <p:spPr/>
        <p:txBody>
          <a:bodyPr/>
          <a:lstStyle/>
          <a:p>
            <a:endParaRPr lang="en-US" dirty="0">
              <a:solidFill>
                <a:schemeClr val="tx1"/>
              </a:solidFill>
            </a:endParaRPr>
          </a:p>
        </p:txBody>
      </p:sp>
      <p:sp>
        <p:nvSpPr>
          <p:cNvPr id="14" name="Slide Number Placeholder 13">
            <a:extLst>
              <a:ext uri="{FF2B5EF4-FFF2-40B4-BE49-F238E27FC236}">
                <a16:creationId xmlns:a16="http://schemas.microsoft.com/office/drawing/2014/main" id="{E76AD5E1-358D-4236-85AE-74713259EF08}"/>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9731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287D32C-166A-4FBE-B24D-C25769095429}"/>
              </a:ext>
            </a:extLst>
          </p:cNvPr>
          <p:cNvSpPr>
            <a:spLocks noGrp="1"/>
          </p:cNvSpPr>
          <p:nvPr>
            <p:ph type="body" idx="1"/>
          </p:nvPr>
        </p:nvSpPr>
        <p:spPr>
          <a:xfrm>
            <a:off x="960121" y="2587752"/>
            <a:ext cx="4818888" cy="892048"/>
          </a:xfrm>
        </p:spPr>
        <p:txBody>
          <a:bodyPr anchor="ctr"/>
          <a:lstStyle>
            <a:lvl1pPr marL="0" indent="0">
              <a:buNone/>
              <a:defRPr sz="26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A9EC567-F249-462A-B71A-9C40D50E26AA}"/>
              </a:ext>
            </a:extLst>
          </p:cNvPr>
          <p:cNvSpPr>
            <a:spLocks noGrp="1"/>
          </p:cNvSpPr>
          <p:nvPr>
            <p:ph sz="half" idx="2"/>
          </p:nvPr>
        </p:nvSpPr>
        <p:spPr>
          <a:xfrm>
            <a:off x="960120" y="3594538"/>
            <a:ext cx="4818888" cy="25868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3BB7D2C6-69D1-4DE4-BF68-5FB0623DB9E3}"/>
              </a:ext>
            </a:extLst>
          </p:cNvPr>
          <p:cNvSpPr>
            <a:spLocks noGrp="1"/>
          </p:cNvSpPr>
          <p:nvPr>
            <p:ph type="body" sz="quarter" idx="3"/>
          </p:nvPr>
        </p:nvSpPr>
        <p:spPr>
          <a:xfrm>
            <a:off x="6409944" y="2587752"/>
            <a:ext cx="4818888" cy="892048"/>
          </a:xfrm>
        </p:spPr>
        <p:txBody>
          <a:bodyPr anchor="ctr"/>
          <a:lstStyle>
            <a:lvl1pPr marL="0" indent="0">
              <a:buNone/>
              <a:defRPr sz="26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3367CC7-ED09-4F8D-A39A-C5969D33B9F8}"/>
              </a:ext>
            </a:extLst>
          </p:cNvPr>
          <p:cNvSpPr>
            <a:spLocks noGrp="1"/>
          </p:cNvSpPr>
          <p:nvPr>
            <p:ph sz="quarter" idx="4"/>
          </p:nvPr>
        </p:nvSpPr>
        <p:spPr>
          <a:xfrm>
            <a:off x="6409944" y="3594538"/>
            <a:ext cx="4818888" cy="25868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a:extLst>
              <a:ext uri="{FF2B5EF4-FFF2-40B4-BE49-F238E27FC236}">
                <a16:creationId xmlns:a16="http://schemas.microsoft.com/office/drawing/2014/main" id="{5F92A44F-DE98-4FB5-B474-5DCCDD267A79}"/>
              </a:ext>
            </a:extLst>
          </p:cNvPr>
          <p:cNvSpPr>
            <a:spLocks noGrp="1"/>
          </p:cNvSpPr>
          <p:nvPr>
            <p:ph type="dt" sz="half" idx="10"/>
          </p:nvPr>
        </p:nvSpPr>
        <p:spPr/>
        <p:txBody>
          <a:bodyPr/>
          <a:lstStyle/>
          <a:p>
            <a:pPr algn="r"/>
            <a:fld id="{A37D6D71-8B28-4ED6-B932-04B197003D23}" type="datetimeFigureOut">
              <a:rPr lang="en-US" smtClean="0"/>
              <a:pPr algn="r"/>
              <a:t>3/13/2025</a:t>
            </a:fld>
            <a:endParaRPr lang="en-US" dirty="0"/>
          </a:p>
        </p:txBody>
      </p:sp>
      <p:sp>
        <p:nvSpPr>
          <p:cNvPr id="11" name="Footer Placeholder 10">
            <a:extLst>
              <a:ext uri="{FF2B5EF4-FFF2-40B4-BE49-F238E27FC236}">
                <a16:creationId xmlns:a16="http://schemas.microsoft.com/office/drawing/2014/main" id="{3ACC79DA-A9E4-4E93-93F1-81907A901BBB}"/>
              </a:ext>
            </a:extLst>
          </p:cNvPr>
          <p:cNvSpPr>
            <a:spLocks noGrp="1"/>
          </p:cNvSpPr>
          <p:nvPr>
            <p:ph type="ftr" sz="quarter" idx="11"/>
          </p:nvPr>
        </p:nvSpPr>
        <p:spPr/>
        <p:txBody>
          <a:bodyPr/>
          <a:lstStyle/>
          <a:p>
            <a:endParaRPr lang="en-US" dirty="0">
              <a:solidFill>
                <a:schemeClr val="tx1"/>
              </a:solidFill>
            </a:endParaRPr>
          </a:p>
        </p:txBody>
      </p:sp>
      <p:sp>
        <p:nvSpPr>
          <p:cNvPr id="12" name="Slide Number Placeholder 11">
            <a:extLst>
              <a:ext uri="{FF2B5EF4-FFF2-40B4-BE49-F238E27FC236}">
                <a16:creationId xmlns:a16="http://schemas.microsoft.com/office/drawing/2014/main" id="{404DFE57-AA80-4ED8-AD77-35CC56F3FBC6}"/>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
        <p:nvSpPr>
          <p:cNvPr id="13" name="Title 12">
            <a:extLst>
              <a:ext uri="{FF2B5EF4-FFF2-40B4-BE49-F238E27FC236}">
                <a16:creationId xmlns:a16="http://schemas.microsoft.com/office/drawing/2014/main" id="{FB62259C-ADDF-4293-AD3B-AB2E04A7483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41412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C7BA0-DC57-452F-85B7-C979AA690920}"/>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F1C53797-8D72-4774-AC93-EB9FDD650CCD}"/>
              </a:ext>
            </a:extLst>
          </p:cNvPr>
          <p:cNvSpPr>
            <a:spLocks noGrp="1"/>
          </p:cNvSpPr>
          <p:nvPr>
            <p:ph type="dt" sz="half" idx="10"/>
          </p:nvPr>
        </p:nvSpPr>
        <p:spPr/>
        <p:txBody>
          <a:bodyPr/>
          <a:lstStyle/>
          <a:p>
            <a:pPr algn="r"/>
            <a:fld id="{A37D6D71-8B28-4ED6-B932-04B197003D23}" type="datetimeFigureOut">
              <a:rPr lang="en-US" smtClean="0"/>
              <a:pPr algn="r"/>
              <a:t>3/13/2025</a:t>
            </a:fld>
            <a:endParaRPr lang="en-US" dirty="0"/>
          </a:p>
        </p:txBody>
      </p:sp>
      <p:sp>
        <p:nvSpPr>
          <p:cNvPr id="7" name="Footer Placeholder 6">
            <a:extLst>
              <a:ext uri="{FF2B5EF4-FFF2-40B4-BE49-F238E27FC236}">
                <a16:creationId xmlns:a16="http://schemas.microsoft.com/office/drawing/2014/main" id="{9E945AB7-1A32-4516-ABF9-B40958AE2E73}"/>
              </a:ext>
            </a:extLst>
          </p:cNvPr>
          <p:cNvSpPr>
            <a:spLocks noGrp="1"/>
          </p:cNvSpPr>
          <p:nvPr>
            <p:ph type="ftr" sz="quarter" idx="11"/>
          </p:nvPr>
        </p:nvSpPr>
        <p:spPr/>
        <p:txBody>
          <a:bodyPr/>
          <a:lstStyle/>
          <a:p>
            <a:endParaRPr lang="en-US" dirty="0">
              <a:solidFill>
                <a:schemeClr val="tx1"/>
              </a:solidFill>
            </a:endParaRPr>
          </a:p>
        </p:txBody>
      </p:sp>
      <p:sp>
        <p:nvSpPr>
          <p:cNvPr id="8" name="Slide Number Placeholder 7">
            <a:extLst>
              <a:ext uri="{FF2B5EF4-FFF2-40B4-BE49-F238E27FC236}">
                <a16:creationId xmlns:a16="http://schemas.microsoft.com/office/drawing/2014/main" id="{B22923C3-1D67-4089-A6B1-9A10315E807F}"/>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3594994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FC0A8DC1-14F6-453B-A724-D6493F063F83}"/>
              </a:ext>
            </a:extLst>
          </p:cNvPr>
          <p:cNvSpPr>
            <a:spLocks noGrp="1"/>
          </p:cNvSpPr>
          <p:nvPr>
            <p:ph type="dt" sz="half" idx="10"/>
          </p:nvPr>
        </p:nvSpPr>
        <p:spPr/>
        <p:txBody>
          <a:bodyPr/>
          <a:lstStyle/>
          <a:p>
            <a:pPr algn="r"/>
            <a:fld id="{A37D6D71-8B28-4ED6-B932-04B197003D23}" type="datetimeFigureOut">
              <a:rPr lang="en-US" smtClean="0"/>
              <a:pPr algn="r"/>
              <a:t>3/13/2025</a:t>
            </a:fld>
            <a:endParaRPr lang="en-US" dirty="0"/>
          </a:p>
        </p:txBody>
      </p:sp>
      <p:sp>
        <p:nvSpPr>
          <p:cNvPr id="6" name="Footer Placeholder 5">
            <a:extLst>
              <a:ext uri="{FF2B5EF4-FFF2-40B4-BE49-F238E27FC236}">
                <a16:creationId xmlns:a16="http://schemas.microsoft.com/office/drawing/2014/main" id="{66E63FF0-1A91-4698-B12A-112D05373593}"/>
              </a:ext>
            </a:extLst>
          </p:cNvPr>
          <p:cNvSpPr>
            <a:spLocks noGrp="1"/>
          </p:cNvSpPr>
          <p:nvPr>
            <p:ph type="ftr" sz="quarter" idx="11"/>
          </p:nvPr>
        </p:nvSpPr>
        <p:spPr/>
        <p:txBody>
          <a:bodyPr/>
          <a:lstStyle/>
          <a:p>
            <a:endParaRPr lang="en-US" dirty="0">
              <a:solidFill>
                <a:schemeClr val="tx1"/>
              </a:solidFill>
            </a:endParaRPr>
          </a:p>
        </p:txBody>
      </p:sp>
      <p:sp>
        <p:nvSpPr>
          <p:cNvPr id="7" name="Slide Number Placeholder 6">
            <a:extLst>
              <a:ext uri="{FF2B5EF4-FFF2-40B4-BE49-F238E27FC236}">
                <a16:creationId xmlns:a16="http://schemas.microsoft.com/office/drawing/2014/main" id="{1E066D53-44B3-4F04-93FD-9756A60139F9}"/>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2933390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83A0FE-F7E3-433E-9A29-D778690D223A}"/>
              </a:ext>
            </a:extLst>
          </p:cNvPr>
          <p:cNvSpPr>
            <a:spLocks noGrp="1"/>
          </p:cNvSpPr>
          <p:nvPr>
            <p:ph idx="1"/>
          </p:nvPr>
        </p:nvSpPr>
        <p:spPr>
          <a:xfrm>
            <a:off x="5183188" y="2591850"/>
            <a:ext cx="6045644" cy="359359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1794B15D-55F5-4208-AF40-41CAFEB56F4C}"/>
              </a:ext>
            </a:extLst>
          </p:cNvPr>
          <p:cNvSpPr>
            <a:spLocks noGrp="1"/>
          </p:cNvSpPr>
          <p:nvPr>
            <p:ph type="body" sz="half" idx="2"/>
          </p:nvPr>
        </p:nvSpPr>
        <p:spPr>
          <a:xfrm>
            <a:off x="960120" y="2591850"/>
            <a:ext cx="3811905" cy="3277137"/>
          </a:xfrm>
        </p:spPr>
        <p:txBody>
          <a:bodyPr anchor="ct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a:extLst>
              <a:ext uri="{FF2B5EF4-FFF2-40B4-BE49-F238E27FC236}">
                <a16:creationId xmlns:a16="http://schemas.microsoft.com/office/drawing/2014/main" id="{E8A46CE7-2F0F-4C85-B633-B9FCB8347AE7}"/>
              </a:ext>
            </a:extLst>
          </p:cNvPr>
          <p:cNvSpPr>
            <a:spLocks noGrp="1"/>
          </p:cNvSpPr>
          <p:nvPr>
            <p:ph type="dt" sz="half" idx="10"/>
          </p:nvPr>
        </p:nvSpPr>
        <p:spPr/>
        <p:txBody>
          <a:bodyPr/>
          <a:lstStyle/>
          <a:p>
            <a:pPr algn="r"/>
            <a:fld id="{A37D6D71-8B28-4ED6-B932-04B197003D23}" type="datetimeFigureOut">
              <a:rPr lang="en-US" smtClean="0"/>
              <a:pPr algn="r"/>
              <a:t>3/13/2025</a:t>
            </a:fld>
            <a:endParaRPr lang="en-US" dirty="0"/>
          </a:p>
        </p:txBody>
      </p:sp>
      <p:sp>
        <p:nvSpPr>
          <p:cNvPr id="9" name="Footer Placeholder 8">
            <a:extLst>
              <a:ext uri="{FF2B5EF4-FFF2-40B4-BE49-F238E27FC236}">
                <a16:creationId xmlns:a16="http://schemas.microsoft.com/office/drawing/2014/main" id="{D0900919-3A73-4918-9D97-8DBE7ABB7A19}"/>
              </a:ext>
            </a:extLst>
          </p:cNvPr>
          <p:cNvSpPr>
            <a:spLocks noGrp="1"/>
          </p:cNvSpPr>
          <p:nvPr>
            <p:ph type="ftr" sz="quarter" idx="11"/>
          </p:nvPr>
        </p:nvSpPr>
        <p:spPr/>
        <p:txBody>
          <a:bodyPr/>
          <a:lstStyle/>
          <a:p>
            <a:endParaRPr lang="en-US" dirty="0">
              <a:solidFill>
                <a:schemeClr val="tx1"/>
              </a:solidFill>
            </a:endParaRPr>
          </a:p>
        </p:txBody>
      </p:sp>
      <p:sp>
        <p:nvSpPr>
          <p:cNvPr id="10" name="Slide Number Placeholder 9">
            <a:extLst>
              <a:ext uri="{FF2B5EF4-FFF2-40B4-BE49-F238E27FC236}">
                <a16:creationId xmlns:a16="http://schemas.microsoft.com/office/drawing/2014/main" id="{08BC1001-E44E-4A9A-9E60-2E319A844F65}"/>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
        <p:nvSpPr>
          <p:cNvPr id="11" name="Title 10">
            <a:extLst>
              <a:ext uri="{FF2B5EF4-FFF2-40B4-BE49-F238E27FC236}">
                <a16:creationId xmlns:a16="http://schemas.microsoft.com/office/drawing/2014/main" id="{A125AC31-022C-40AA-B65C-C9AC48395A6E}"/>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097096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A797A575-703F-410E-9A84-F9B578FEAE80}"/>
              </a:ext>
            </a:extLst>
          </p:cNvPr>
          <p:cNvSpPr>
            <a:spLocks noGrp="1"/>
          </p:cNvSpPr>
          <p:nvPr>
            <p:ph type="pic" idx="1"/>
          </p:nvPr>
        </p:nvSpPr>
        <p:spPr>
          <a:xfrm>
            <a:off x="0" y="2267712"/>
            <a:ext cx="6571469" cy="4590288"/>
          </a:xfrm>
          <a:solidFill>
            <a:schemeClr val="bg1">
              <a:lumMod val="85000"/>
            </a:schemeClr>
          </a:solidFill>
          <a:ln>
            <a:no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1518B509-934D-400A-A922-45B61AC6EDD8}"/>
              </a:ext>
            </a:extLst>
          </p:cNvPr>
          <p:cNvSpPr>
            <a:spLocks noGrp="1"/>
          </p:cNvSpPr>
          <p:nvPr>
            <p:ph type="body" sz="half" idx="2"/>
          </p:nvPr>
        </p:nvSpPr>
        <p:spPr>
          <a:xfrm>
            <a:off x="7235971" y="2587752"/>
            <a:ext cx="3992856" cy="3593592"/>
          </a:xfrm>
        </p:spPr>
        <p:txBody>
          <a:bodyPr anchor="ct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a:extLst>
              <a:ext uri="{FF2B5EF4-FFF2-40B4-BE49-F238E27FC236}">
                <a16:creationId xmlns:a16="http://schemas.microsoft.com/office/drawing/2014/main" id="{99813C51-6954-4F3A-A043-D1BCC8B50F83}"/>
              </a:ext>
            </a:extLst>
          </p:cNvPr>
          <p:cNvSpPr>
            <a:spLocks noGrp="1"/>
          </p:cNvSpPr>
          <p:nvPr>
            <p:ph type="dt" sz="half" idx="10"/>
          </p:nvPr>
        </p:nvSpPr>
        <p:spPr/>
        <p:txBody>
          <a:bodyPr/>
          <a:lstStyle/>
          <a:p>
            <a:pPr algn="r"/>
            <a:fld id="{A37D6D71-8B28-4ED6-B932-04B197003D23}" type="datetimeFigureOut">
              <a:rPr lang="en-US" smtClean="0"/>
              <a:pPr algn="r"/>
              <a:t>3/13/2025</a:t>
            </a:fld>
            <a:endParaRPr lang="en-US" dirty="0"/>
          </a:p>
        </p:txBody>
      </p:sp>
      <p:sp>
        <p:nvSpPr>
          <p:cNvPr id="9" name="Footer Placeholder 8">
            <a:extLst>
              <a:ext uri="{FF2B5EF4-FFF2-40B4-BE49-F238E27FC236}">
                <a16:creationId xmlns:a16="http://schemas.microsoft.com/office/drawing/2014/main" id="{C0AC32FB-49A3-40E4-9D24-177597043627}"/>
              </a:ext>
            </a:extLst>
          </p:cNvPr>
          <p:cNvSpPr>
            <a:spLocks noGrp="1"/>
          </p:cNvSpPr>
          <p:nvPr>
            <p:ph type="ftr" sz="quarter" idx="11"/>
          </p:nvPr>
        </p:nvSpPr>
        <p:spPr/>
        <p:txBody>
          <a:bodyPr/>
          <a:lstStyle>
            <a:lvl1pPr>
              <a:defRPr>
                <a:solidFill>
                  <a:srgbClr val="FFFFFF"/>
                </a:solidFill>
                <a:effectLst>
                  <a:outerShdw blurRad="50800" dist="38100" dir="2700000" algn="tl" rotWithShape="0">
                    <a:prstClr val="black">
                      <a:alpha val="43000"/>
                    </a:prstClr>
                  </a:outerShdw>
                </a:effectLst>
              </a:defRPr>
            </a:lvl1pPr>
          </a:lstStyle>
          <a:p>
            <a:endParaRPr lang="en-US" dirty="0">
              <a:effectLst>
                <a:outerShdw blurRad="50800" dist="38100" dir="2700000" algn="tl" rotWithShape="0">
                  <a:prstClr val="black">
                    <a:alpha val="43000"/>
                  </a:prstClr>
                </a:outerShdw>
              </a:effectLst>
            </a:endParaRPr>
          </a:p>
        </p:txBody>
      </p:sp>
      <p:sp>
        <p:nvSpPr>
          <p:cNvPr id="10" name="Slide Number Placeholder 9">
            <a:extLst>
              <a:ext uri="{FF2B5EF4-FFF2-40B4-BE49-F238E27FC236}">
                <a16:creationId xmlns:a16="http://schemas.microsoft.com/office/drawing/2014/main" id="{EC93F5E6-DAE6-447B-8038-5F4C9A799F57}"/>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
        <p:nvSpPr>
          <p:cNvPr id="2" name="Title 1">
            <a:extLst>
              <a:ext uri="{FF2B5EF4-FFF2-40B4-BE49-F238E27FC236}">
                <a16:creationId xmlns:a16="http://schemas.microsoft.com/office/drawing/2014/main" id="{9BFF97FB-514D-4FE8-A9A4-E9A111A56ED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695280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D153959-30FA-4987-A094-7243641F474B}"/>
              </a:ext>
            </a:extLst>
          </p:cNvPr>
          <p:cNvSpPr/>
          <p:nvPr/>
        </p:nvSpPr>
        <p:spPr>
          <a:xfrm>
            <a:off x="0" y="0"/>
            <a:ext cx="12192000" cy="22649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50216229-A6DB-436A-B327-667E80F0A563}"/>
              </a:ext>
            </a:extLst>
          </p:cNvPr>
          <p:cNvSpPr>
            <a:spLocks noGrp="1"/>
          </p:cNvSpPr>
          <p:nvPr>
            <p:ph type="title"/>
          </p:nvPr>
        </p:nvSpPr>
        <p:spPr>
          <a:xfrm>
            <a:off x="960120" y="317814"/>
            <a:ext cx="10268712" cy="17007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B2B351D-270D-480D-8AF5-6A213ED2B3FB}"/>
              </a:ext>
            </a:extLst>
          </p:cNvPr>
          <p:cNvSpPr>
            <a:spLocks noGrp="1"/>
          </p:cNvSpPr>
          <p:nvPr>
            <p:ph type="body" idx="1"/>
          </p:nvPr>
        </p:nvSpPr>
        <p:spPr>
          <a:xfrm>
            <a:off x="960120" y="2587752"/>
            <a:ext cx="10268712" cy="35935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1EB0E73-3310-4A8F-BB4A-7A6A99121A61}"/>
              </a:ext>
            </a:extLst>
          </p:cNvPr>
          <p:cNvSpPr>
            <a:spLocks noGrp="1"/>
          </p:cNvSpPr>
          <p:nvPr>
            <p:ph type="dt" sz="half" idx="2"/>
          </p:nvPr>
        </p:nvSpPr>
        <p:spPr>
          <a:xfrm>
            <a:off x="6903720" y="6356350"/>
            <a:ext cx="3236976" cy="365125"/>
          </a:xfrm>
          <a:prstGeom prst="rect">
            <a:avLst/>
          </a:prstGeom>
        </p:spPr>
        <p:txBody>
          <a:bodyPr vert="horz" lIns="91440" tIns="45720" rIns="91440" bIns="45720" rtlCol="0" anchor="ctr"/>
          <a:lstStyle>
            <a:lvl1pPr algn="just">
              <a:defRPr sz="1200" spc="50" baseline="0">
                <a:solidFill>
                  <a:schemeClr val="tx1"/>
                </a:solidFill>
              </a:defRPr>
            </a:lvl1pPr>
          </a:lstStyle>
          <a:p>
            <a:pPr algn="r"/>
            <a:fld id="{A37D6D71-8B28-4ED6-B932-04B197003D23}" type="datetimeFigureOut">
              <a:rPr lang="en-US" smtClean="0"/>
              <a:pPr algn="r"/>
              <a:t>3/13/2025</a:t>
            </a:fld>
            <a:endParaRPr lang="en-US" spc="50" dirty="0"/>
          </a:p>
        </p:txBody>
      </p:sp>
      <p:sp>
        <p:nvSpPr>
          <p:cNvPr id="5" name="Footer Placeholder 4">
            <a:extLst>
              <a:ext uri="{FF2B5EF4-FFF2-40B4-BE49-F238E27FC236}">
                <a16:creationId xmlns:a16="http://schemas.microsoft.com/office/drawing/2014/main" id="{1381C4C0-515B-4404-A780-C31E7DFE54A4}"/>
              </a:ext>
            </a:extLst>
          </p:cNvPr>
          <p:cNvSpPr>
            <a:spLocks noGrp="1"/>
          </p:cNvSpPr>
          <p:nvPr>
            <p:ph type="ftr" sz="quarter" idx="3"/>
          </p:nvPr>
        </p:nvSpPr>
        <p:spPr>
          <a:xfrm>
            <a:off x="960120" y="6356350"/>
            <a:ext cx="5504688" cy="365125"/>
          </a:xfrm>
          <a:prstGeom prst="rect">
            <a:avLst/>
          </a:prstGeom>
        </p:spPr>
        <p:txBody>
          <a:bodyPr vert="horz" lIns="91440" tIns="45720" rIns="91440" bIns="45720" rtlCol="0" anchor="ctr"/>
          <a:lstStyle>
            <a:lvl1pPr algn="l">
              <a:defRPr sz="1100" cap="all" spc="50" baseline="0">
                <a:solidFill>
                  <a:schemeClr val="tx1"/>
                </a:solidFill>
              </a:defRPr>
            </a:lvl1pPr>
          </a:lstStyle>
          <a:p>
            <a:endParaRPr lang="en-US" spc="50" dirty="0"/>
          </a:p>
        </p:txBody>
      </p:sp>
      <p:sp>
        <p:nvSpPr>
          <p:cNvPr id="6" name="Slide Number Placeholder 5">
            <a:extLst>
              <a:ext uri="{FF2B5EF4-FFF2-40B4-BE49-F238E27FC236}">
                <a16:creationId xmlns:a16="http://schemas.microsoft.com/office/drawing/2014/main" id="{944C30C7-F013-428C-A6F7-A8CCCD14CEF4}"/>
              </a:ext>
            </a:extLst>
          </p:cNvPr>
          <p:cNvSpPr>
            <a:spLocks noGrp="1"/>
          </p:cNvSpPr>
          <p:nvPr>
            <p:ph type="sldNum" sz="quarter" idx="4"/>
          </p:nvPr>
        </p:nvSpPr>
        <p:spPr>
          <a:xfrm>
            <a:off x="10296144" y="6356350"/>
            <a:ext cx="932688" cy="365125"/>
          </a:xfrm>
          <a:prstGeom prst="rect">
            <a:avLst/>
          </a:prstGeom>
        </p:spPr>
        <p:txBody>
          <a:bodyPr vert="horz" lIns="91440" tIns="45720" rIns="91440" bIns="45720" rtlCol="0" anchor="ctr"/>
          <a:lstStyle>
            <a:lvl1pPr algn="r">
              <a:defRPr sz="1200">
                <a:solidFill>
                  <a:schemeClr val="tx1"/>
                </a:solidFill>
              </a:defRPr>
            </a:lvl1p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2880233452"/>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11" r:id="rId6"/>
    <p:sldLayoutId id="2147483706" r:id="rId7"/>
    <p:sldLayoutId id="2147483707" r:id="rId8"/>
    <p:sldLayoutId id="2147483708" r:id="rId9"/>
    <p:sldLayoutId id="2147483710" r:id="rId10"/>
    <p:sldLayoutId id="2147483709" r:id="rId11"/>
  </p:sldLayoutIdLst>
  <p:txStyles>
    <p:titleStyle>
      <a:lvl1pPr algn="l" defTabSz="914400" rtl="0" eaLnBrk="1" latinLnBrk="0" hangingPunct="1">
        <a:lnSpc>
          <a:spcPct val="90000"/>
        </a:lnSpc>
        <a:spcBef>
          <a:spcPct val="0"/>
        </a:spcBef>
        <a:buNone/>
        <a:defRPr sz="6600" kern="1200" cap="all" spc="120" baseline="0">
          <a:solidFill>
            <a:schemeClr val="bg1"/>
          </a:solidFill>
          <a:latin typeface="+mj-lt"/>
          <a:ea typeface="+mj-ea"/>
          <a:cs typeface="+mj-cs"/>
        </a:defRPr>
      </a:lvl1pPr>
    </p:titleStyle>
    <p:bodyStyle>
      <a:lvl1pPr marL="0" indent="0" algn="l" defTabSz="914400" rtl="0" eaLnBrk="1" latinLnBrk="0" hangingPunct="1">
        <a:lnSpc>
          <a:spcPct val="101000"/>
        </a:lnSpc>
        <a:spcBef>
          <a:spcPts val="700"/>
        </a:spcBef>
        <a:spcAft>
          <a:spcPts val="700"/>
        </a:spcAft>
        <a:buFont typeface="Arial" panose="020B0604020202020204" pitchFamily="34" charset="0"/>
        <a:buNone/>
        <a:defRPr sz="2600" kern="1200" spc="50" baseline="0">
          <a:solidFill>
            <a:schemeClr val="tx1"/>
          </a:solidFill>
          <a:latin typeface="+mn-lt"/>
          <a:ea typeface="+mn-ea"/>
          <a:cs typeface="+mn-cs"/>
        </a:defRPr>
      </a:lvl1pPr>
      <a:lvl2pPr marL="274320" indent="-274320" algn="l" defTabSz="914400" rtl="0" eaLnBrk="1" latinLnBrk="0" hangingPunct="1">
        <a:lnSpc>
          <a:spcPct val="101000"/>
        </a:lnSpc>
        <a:spcBef>
          <a:spcPts val="400"/>
        </a:spcBef>
        <a:spcAft>
          <a:spcPts val="400"/>
        </a:spcAft>
        <a:buClrTx/>
        <a:buFont typeface="Wingdings" panose="05000000000000000000" pitchFamily="2" charset="2"/>
        <a:buChar char="§"/>
        <a:defRPr sz="2300" kern="1200" spc="50" baseline="0">
          <a:solidFill>
            <a:schemeClr val="tx1"/>
          </a:solidFill>
          <a:latin typeface="+mn-lt"/>
          <a:ea typeface="+mn-ea"/>
          <a:cs typeface="+mn-cs"/>
        </a:defRPr>
      </a:lvl2pPr>
      <a:lvl3pPr marL="274320" indent="0" algn="l" defTabSz="914400" rtl="0" eaLnBrk="1" latinLnBrk="0" hangingPunct="1">
        <a:lnSpc>
          <a:spcPct val="101000"/>
        </a:lnSpc>
        <a:spcBef>
          <a:spcPts val="400"/>
        </a:spcBef>
        <a:spcAft>
          <a:spcPts val="400"/>
        </a:spcAft>
        <a:buFont typeface="Arial" panose="020B0604020202020204" pitchFamily="34" charset="0"/>
        <a:buNone/>
        <a:defRPr sz="1800" b="1" kern="1200" spc="50" baseline="0">
          <a:solidFill>
            <a:schemeClr val="tx1"/>
          </a:solidFill>
          <a:latin typeface="+mn-lt"/>
          <a:ea typeface="+mn-ea"/>
          <a:cs typeface="+mn-cs"/>
        </a:defRPr>
      </a:lvl3pPr>
      <a:lvl4pPr marL="594360" indent="-274320" algn="l" defTabSz="914400" rtl="0" eaLnBrk="1" latinLnBrk="0" hangingPunct="1">
        <a:lnSpc>
          <a:spcPct val="101000"/>
        </a:lnSpc>
        <a:spcBef>
          <a:spcPts val="400"/>
        </a:spcBef>
        <a:spcAft>
          <a:spcPts val="400"/>
        </a:spcAft>
        <a:buClrTx/>
        <a:buFont typeface="Wingdings" panose="05000000000000000000" pitchFamily="2" charset="2"/>
        <a:buChar char="§"/>
        <a:defRPr sz="1800" kern="1200" spc="50" baseline="0">
          <a:solidFill>
            <a:schemeClr val="tx1"/>
          </a:solidFill>
          <a:latin typeface="+mn-lt"/>
          <a:ea typeface="+mn-ea"/>
          <a:cs typeface="+mn-cs"/>
        </a:defRPr>
      </a:lvl4pPr>
      <a:lvl5pPr marL="594360" indent="0" algn="l" defTabSz="914400" rtl="0" eaLnBrk="1" latinLnBrk="0" hangingPunct="1">
        <a:lnSpc>
          <a:spcPct val="101000"/>
        </a:lnSpc>
        <a:spcBef>
          <a:spcPts val="400"/>
        </a:spcBef>
        <a:spcAft>
          <a:spcPts val="400"/>
        </a:spcAft>
        <a:buFont typeface="Arial" panose="020B0604020202020204" pitchFamily="34" charset="0"/>
        <a:buNone/>
        <a:defRPr sz="1800" b="1" kern="1200" spc="5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2.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4AA13AD3-0A4F-475A-BEBB-DEEFF5C096C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3" descr="Mavi ve pembe bir soyut patlaması">
            <a:extLst>
              <a:ext uri="{FF2B5EF4-FFF2-40B4-BE49-F238E27FC236}">
                <a16:creationId xmlns:a16="http://schemas.microsoft.com/office/drawing/2014/main" id="{5EFBF539-7CE6-942A-ED53-EFF103745955}"/>
              </a:ext>
            </a:extLst>
          </p:cNvPr>
          <p:cNvPicPr>
            <a:picLocks noChangeAspect="1"/>
          </p:cNvPicPr>
          <p:nvPr/>
        </p:nvPicPr>
        <p:blipFill rotWithShape="1">
          <a:blip r:embed="rId3"/>
          <a:srcRect/>
          <a:stretch/>
        </p:blipFill>
        <p:spPr>
          <a:xfrm>
            <a:off x="20" y="-191375"/>
            <a:ext cx="12191980" cy="6387070"/>
          </a:xfrm>
          <a:prstGeom prst="rect">
            <a:avLst/>
          </a:prstGeom>
          <a:solidFill>
            <a:schemeClr val="accent2"/>
          </a:solidFill>
          <a:ln>
            <a:solidFill>
              <a:schemeClr val="accent1"/>
            </a:solidFill>
          </a:ln>
        </p:spPr>
      </p:pic>
      <p:sp>
        <p:nvSpPr>
          <p:cNvPr id="29" name="Rectangle 28">
            <a:extLst>
              <a:ext uri="{FF2B5EF4-FFF2-40B4-BE49-F238E27FC236}">
                <a16:creationId xmlns:a16="http://schemas.microsoft.com/office/drawing/2014/main" id="{1C2F3FA0-960A-435A-AC72-8ADCBF50F7D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51139"/>
            <a:ext cx="12192000" cy="1644556"/>
          </a:xfrm>
          <a:prstGeom prst="rect">
            <a:avLst/>
          </a:pr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10AC96AE-7FA0-0F10-B21C-AAE3CFEE1CD2}"/>
              </a:ext>
            </a:extLst>
          </p:cNvPr>
          <p:cNvSpPr>
            <a:spLocks noGrp="1"/>
          </p:cNvSpPr>
          <p:nvPr>
            <p:ph type="ctrTitle"/>
          </p:nvPr>
        </p:nvSpPr>
        <p:spPr>
          <a:xfrm>
            <a:off x="961644" y="4950305"/>
            <a:ext cx="10268712" cy="846223"/>
          </a:xfrm>
        </p:spPr>
        <p:txBody>
          <a:bodyPr anchor="b">
            <a:normAutofit/>
          </a:bodyPr>
          <a:lstStyle/>
          <a:p>
            <a:r>
              <a:rPr lang="tr-TR" sz="5400" dirty="0" err="1">
                <a:solidFill>
                  <a:srgbClr val="FFFFFF"/>
                </a:solidFill>
              </a:rPr>
              <a:t>Kdu</a:t>
            </a:r>
            <a:r>
              <a:rPr lang="tr-TR" sz="5400" dirty="0">
                <a:solidFill>
                  <a:srgbClr val="FFFFFF"/>
                </a:solidFill>
              </a:rPr>
              <a:t> hakkında merak edilenler</a:t>
            </a:r>
          </a:p>
        </p:txBody>
      </p:sp>
      <p:pic>
        <p:nvPicPr>
          <p:cNvPr id="4" name="Resim 3" descr="grafik, tasarım içeren bir resim&#10;&#10;Açıklama otomatik olarak oluşturuldu">
            <a:extLst>
              <a:ext uri="{FF2B5EF4-FFF2-40B4-BE49-F238E27FC236}">
                <a16:creationId xmlns:a16="http://schemas.microsoft.com/office/drawing/2014/main" id="{75889F73-E813-7F72-918C-F4973F79191B}"/>
              </a:ext>
            </a:extLst>
          </p:cNvPr>
          <p:cNvPicPr>
            <a:picLocks noChangeAspect="1"/>
          </p:cNvPicPr>
          <p:nvPr/>
        </p:nvPicPr>
        <p:blipFill>
          <a:blip r:embed="rId4"/>
          <a:stretch>
            <a:fillRect/>
          </a:stretch>
        </p:blipFill>
        <p:spPr>
          <a:xfrm>
            <a:off x="0" y="-767955"/>
            <a:ext cx="2530204" cy="2530204"/>
          </a:xfrm>
          <a:prstGeom prst="rect">
            <a:avLst/>
          </a:prstGeom>
        </p:spPr>
      </p:pic>
    </p:spTree>
    <p:extLst>
      <p:ext uri="{BB962C8B-B14F-4D97-AF65-F5344CB8AC3E}">
        <p14:creationId xmlns:p14="http://schemas.microsoft.com/office/powerpoint/2010/main" val="4162992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EB6D1D7F-141C-4D8E-BFBA-D95B68E163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725EFA61-F0F8-4F4A-B750-81EE924F1D7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7344" y="0"/>
            <a:ext cx="7534655" cy="22649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8208CB4-6FA8-2F4B-8F28-258AC7BEE297}"/>
              </a:ext>
            </a:extLst>
          </p:cNvPr>
          <p:cNvSpPr>
            <a:spLocks noGrp="1"/>
          </p:cNvSpPr>
          <p:nvPr>
            <p:ph type="title"/>
          </p:nvPr>
        </p:nvSpPr>
        <p:spPr>
          <a:xfrm>
            <a:off x="5300811" y="317500"/>
            <a:ext cx="5927576" cy="1701800"/>
          </a:xfrm>
        </p:spPr>
        <p:txBody>
          <a:bodyPr>
            <a:normAutofit/>
          </a:bodyPr>
          <a:lstStyle/>
          <a:p>
            <a:r>
              <a:rPr lang="tr-TR" dirty="0"/>
              <a:t>KDU KİMDİR?</a:t>
            </a:r>
          </a:p>
        </p:txBody>
      </p:sp>
      <p:pic>
        <p:nvPicPr>
          <p:cNvPr id="13" name="Picture 12" descr="Laboratuvar rafındaki çözelti içeren beherler">
            <a:extLst>
              <a:ext uri="{FF2B5EF4-FFF2-40B4-BE49-F238E27FC236}">
                <a16:creationId xmlns:a16="http://schemas.microsoft.com/office/drawing/2014/main" id="{E4803A01-D0D4-00B0-D383-EF5FF780DA40}"/>
              </a:ext>
            </a:extLst>
          </p:cNvPr>
          <p:cNvPicPr>
            <a:picLocks noChangeAspect="1"/>
          </p:cNvPicPr>
          <p:nvPr/>
        </p:nvPicPr>
        <p:blipFill rotWithShape="1">
          <a:blip r:embed="rId2"/>
          <a:srcRect l="33313" r="21356" b="-1"/>
          <a:stretch/>
        </p:blipFill>
        <p:spPr>
          <a:xfrm>
            <a:off x="-1503" y="10"/>
            <a:ext cx="4657324" cy="6857990"/>
          </a:xfrm>
          <a:prstGeom prst="rect">
            <a:avLst/>
          </a:prstGeom>
        </p:spPr>
      </p:pic>
      <p:sp>
        <p:nvSpPr>
          <p:cNvPr id="3" name="İçerik Yer Tutucusu 2">
            <a:extLst>
              <a:ext uri="{FF2B5EF4-FFF2-40B4-BE49-F238E27FC236}">
                <a16:creationId xmlns:a16="http://schemas.microsoft.com/office/drawing/2014/main" id="{88DCEB6A-1E30-253D-6170-D16043890D78}"/>
              </a:ext>
            </a:extLst>
          </p:cNvPr>
          <p:cNvSpPr>
            <a:spLocks noGrp="1"/>
          </p:cNvSpPr>
          <p:nvPr>
            <p:ph idx="1"/>
          </p:nvPr>
        </p:nvSpPr>
        <p:spPr>
          <a:xfrm>
            <a:off x="5300810" y="2587625"/>
            <a:ext cx="5927577" cy="3594100"/>
          </a:xfrm>
        </p:spPr>
        <p:txBody>
          <a:bodyPr anchor="t">
            <a:normAutofit/>
          </a:bodyPr>
          <a:lstStyle/>
          <a:p>
            <a:pPr>
              <a:lnSpc>
                <a:spcPct val="91000"/>
              </a:lnSpc>
            </a:pPr>
            <a:r>
              <a:rPr lang="tr-TR" dirty="0"/>
              <a:t>Kimyasal Değerlendirme Uzmanı: KKDİK yönetmeliği EK-18’in ikinci bölümünde yer alan eğitim konularının eğitimini almış ve kimyasal değerlendirme konusunda personel belgelendirmesi için Türk Akreditasyon Kurumu (TURKAK) tarafından akredite olmuş kuruluş tarafından yeterlilik belgesi alan kişilerdir.</a:t>
            </a:r>
          </a:p>
          <a:p>
            <a:pPr>
              <a:lnSpc>
                <a:spcPct val="91000"/>
              </a:lnSpc>
            </a:pPr>
            <a:endParaRPr lang="tr-TR" dirty="0"/>
          </a:p>
        </p:txBody>
      </p:sp>
      <p:pic>
        <p:nvPicPr>
          <p:cNvPr id="6" name="Resim 5" descr="grafik, tasarım içeren bir resim&#10;&#10;Açıklama otomatik olarak oluşturuldu">
            <a:extLst>
              <a:ext uri="{FF2B5EF4-FFF2-40B4-BE49-F238E27FC236}">
                <a16:creationId xmlns:a16="http://schemas.microsoft.com/office/drawing/2014/main" id="{0BB98FD4-E32F-F602-DD92-AC03EC8EF883}"/>
              </a:ext>
            </a:extLst>
          </p:cNvPr>
          <p:cNvPicPr>
            <a:picLocks noChangeAspect="1"/>
          </p:cNvPicPr>
          <p:nvPr/>
        </p:nvPicPr>
        <p:blipFill>
          <a:blip r:embed="rId3"/>
          <a:stretch>
            <a:fillRect/>
          </a:stretch>
        </p:blipFill>
        <p:spPr>
          <a:xfrm>
            <a:off x="6867525" y="5343525"/>
            <a:ext cx="2100261" cy="2100261"/>
          </a:xfrm>
          <a:prstGeom prst="rect">
            <a:avLst/>
          </a:prstGeom>
        </p:spPr>
      </p:pic>
    </p:spTree>
    <p:extLst>
      <p:ext uri="{BB962C8B-B14F-4D97-AF65-F5344CB8AC3E}">
        <p14:creationId xmlns:p14="http://schemas.microsoft.com/office/powerpoint/2010/main" val="96259704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8D2B33-23E4-5C03-A3E7-AC53157CA208}"/>
              </a:ext>
            </a:extLst>
          </p:cNvPr>
          <p:cNvSpPr>
            <a:spLocks noGrp="1"/>
          </p:cNvSpPr>
          <p:nvPr>
            <p:ph type="title"/>
          </p:nvPr>
        </p:nvSpPr>
        <p:spPr/>
        <p:txBody>
          <a:bodyPr/>
          <a:lstStyle/>
          <a:p>
            <a:r>
              <a:rPr lang="tr-TR" dirty="0" err="1"/>
              <a:t>Kdu</a:t>
            </a:r>
            <a:r>
              <a:rPr lang="tr-TR" dirty="0"/>
              <a:t> nasıl olunur?</a:t>
            </a:r>
          </a:p>
        </p:txBody>
      </p:sp>
      <p:sp>
        <p:nvSpPr>
          <p:cNvPr id="3" name="İçerik Yer Tutucusu 2">
            <a:extLst>
              <a:ext uri="{FF2B5EF4-FFF2-40B4-BE49-F238E27FC236}">
                <a16:creationId xmlns:a16="http://schemas.microsoft.com/office/drawing/2014/main" id="{03796BCE-DCB3-D1E3-BCCC-605AE06C1091}"/>
              </a:ext>
            </a:extLst>
          </p:cNvPr>
          <p:cNvSpPr>
            <a:spLocks noGrp="1"/>
          </p:cNvSpPr>
          <p:nvPr>
            <p:ph idx="1"/>
          </p:nvPr>
        </p:nvSpPr>
        <p:spPr/>
        <p:txBody>
          <a:bodyPr/>
          <a:lstStyle/>
          <a:p>
            <a:r>
              <a:rPr lang="tr-TR" sz="2800" kern="1800" dirty="0">
                <a:solidFill>
                  <a:srgbClr val="000000"/>
                </a:solidFill>
                <a:effectLst/>
                <a:ea typeface="Times New Roman" panose="02020603050405020304" pitchFamily="18" charset="0"/>
                <a:cs typeface="Times New Roman" panose="02020603050405020304" pitchFamily="18" charset="0"/>
              </a:rPr>
              <a:t>1-İlk olarak En az 64 saatlik KDU eğitimine katılmış olmak.</a:t>
            </a:r>
          </a:p>
          <a:p>
            <a:r>
              <a:rPr lang="tr-TR" sz="2800" dirty="0">
                <a:ea typeface="Calibri" panose="020F0502020204030204" pitchFamily="34" charset="0"/>
                <a:cs typeface="Times New Roman" panose="02020603050405020304" pitchFamily="18" charset="0"/>
              </a:rPr>
              <a:t>2-TÜRKAK tarafından yetkilendirilmiş 6 sınav kurumu mevcuttur. Bu kurumlardan birinin sınavına girdikten sonra 70 puan ve üzerinde alanlar </a:t>
            </a:r>
            <a:r>
              <a:rPr lang="tr-TR" sz="2800" dirty="0">
                <a:effectLst/>
                <a:ea typeface="Calibri" panose="020F0502020204030204" pitchFamily="34" charset="0"/>
                <a:cs typeface="Times New Roman" panose="02020603050405020304" pitchFamily="18" charset="0"/>
              </a:rPr>
              <a:t>Çevre, Şehircilik ve İklim Değişikliği Bakanlık onaylı KDU sertifikasına sahip olur.(Kimyasallar </a:t>
            </a:r>
            <a:r>
              <a:rPr lang="tr-TR" sz="2800">
                <a:effectLst/>
                <a:ea typeface="Calibri" panose="020F0502020204030204" pitchFamily="34" charset="0"/>
                <a:cs typeface="Times New Roman" panose="02020603050405020304" pitchFamily="18" charset="0"/>
              </a:rPr>
              <a:t>Yardım Masası)</a:t>
            </a:r>
            <a:endParaRPr lang="tr-TR" sz="2800" dirty="0">
              <a:effectLst/>
              <a:ea typeface="Calibri" panose="020F0502020204030204" pitchFamily="34" charset="0"/>
              <a:cs typeface="Times New Roman" panose="02020603050405020304" pitchFamily="18" charset="0"/>
            </a:endParaRPr>
          </a:p>
          <a:p>
            <a:r>
              <a:rPr lang="tr-TR" sz="2800" dirty="0">
                <a:ea typeface="Calibri" panose="020F0502020204030204" pitchFamily="34" charset="0"/>
                <a:cs typeface="Times New Roman" panose="02020603050405020304" pitchFamily="18" charset="0"/>
              </a:rPr>
              <a:t>3-Sertifika 5 yıl geçerlidir.</a:t>
            </a:r>
            <a:endParaRPr lang="tr-TR" sz="2800" dirty="0">
              <a:effectLst/>
              <a:ea typeface="Calibri" panose="020F0502020204030204" pitchFamily="34" charset="0"/>
              <a:cs typeface="Times New Roman" panose="02020603050405020304" pitchFamily="18" charset="0"/>
            </a:endParaRPr>
          </a:p>
          <a:p>
            <a:endParaRPr lang="tr-TR" dirty="0"/>
          </a:p>
        </p:txBody>
      </p:sp>
      <p:pic>
        <p:nvPicPr>
          <p:cNvPr id="4" name="Resim 3" descr="grafik, tasarım içeren bir resim&#10;&#10;Açıklama otomatik olarak oluşturuldu">
            <a:extLst>
              <a:ext uri="{FF2B5EF4-FFF2-40B4-BE49-F238E27FC236}">
                <a16:creationId xmlns:a16="http://schemas.microsoft.com/office/drawing/2014/main" id="{EB9E8230-55EE-E8EB-2F30-284B14923FB2}"/>
              </a:ext>
            </a:extLst>
          </p:cNvPr>
          <p:cNvPicPr>
            <a:picLocks noChangeAspect="1"/>
          </p:cNvPicPr>
          <p:nvPr/>
        </p:nvPicPr>
        <p:blipFill>
          <a:blip r:embed="rId2"/>
          <a:stretch>
            <a:fillRect/>
          </a:stretch>
        </p:blipFill>
        <p:spPr>
          <a:xfrm>
            <a:off x="5044345" y="5343525"/>
            <a:ext cx="2100261" cy="2100261"/>
          </a:xfrm>
          <a:prstGeom prst="rect">
            <a:avLst/>
          </a:prstGeom>
        </p:spPr>
      </p:pic>
    </p:spTree>
    <p:extLst>
      <p:ext uri="{BB962C8B-B14F-4D97-AF65-F5344CB8AC3E}">
        <p14:creationId xmlns:p14="http://schemas.microsoft.com/office/powerpoint/2010/main" val="29467973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EB6D1D7F-141C-4D8E-BFBA-D95B68E163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558DA214-7FDA-4C9D-A7CF-9AD725E290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734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8208CB4-6FA8-2F4B-8F28-258AC7BEE297}"/>
              </a:ext>
            </a:extLst>
          </p:cNvPr>
          <p:cNvSpPr>
            <a:spLocks noGrp="1"/>
          </p:cNvSpPr>
          <p:nvPr>
            <p:ph type="title"/>
          </p:nvPr>
        </p:nvSpPr>
        <p:spPr>
          <a:xfrm>
            <a:off x="960120" y="643467"/>
            <a:ext cx="3212593" cy="5571066"/>
          </a:xfrm>
        </p:spPr>
        <p:txBody>
          <a:bodyPr>
            <a:normAutofit/>
          </a:bodyPr>
          <a:lstStyle/>
          <a:p>
            <a:r>
              <a:rPr lang="tr-TR" sz="5600" dirty="0"/>
              <a:t>KİMLER KDU OLABİLİR?</a:t>
            </a:r>
          </a:p>
        </p:txBody>
      </p:sp>
      <p:graphicFrame>
        <p:nvGraphicFramePr>
          <p:cNvPr id="21" name="İçerik Yer Tutucusu 2">
            <a:extLst>
              <a:ext uri="{FF2B5EF4-FFF2-40B4-BE49-F238E27FC236}">
                <a16:creationId xmlns:a16="http://schemas.microsoft.com/office/drawing/2014/main" id="{33CAA82A-947A-9797-D26C-033AA33CE303}"/>
              </a:ext>
            </a:extLst>
          </p:cNvPr>
          <p:cNvGraphicFramePr>
            <a:graphicFrameLocks noGrp="1"/>
          </p:cNvGraphicFramePr>
          <p:nvPr>
            <p:ph idx="1"/>
            <p:extLst>
              <p:ext uri="{D42A27DB-BD31-4B8C-83A1-F6EECF244321}">
                <p14:modId xmlns:p14="http://schemas.microsoft.com/office/powerpoint/2010/main" val="1853876046"/>
              </p:ext>
            </p:extLst>
          </p:nvPr>
        </p:nvGraphicFramePr>
        <p:xfrm>
          <a:off x="5411638" y="643467"/>
          <a:ext cx="5816750" cy="55710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Resim 3" descr="grafik, tasarım içeren bir resim&#10;&#10;Açıklama otomatik olarak oluşturuldu">
            <a:extLst>
              <a:ext uri="{FF2B5EF4-FFF2-40B4-BE49-F238E27FC236}">
                <a16:creationId xmlns:a16="http://schemas.microsoft.com/office/drawing/2014/main" id="{79633BBE-B6C9-E46B-A95F-64D7E0C50EDA}"/>
              </a:ext>
            </a:extLst>
          </p:cNvPr>
          <p:cNvPicPr>
            <a:picLocks noChangeAspect="1"/>
          </p:cNvPicPr>
          <p:nvPr/>
        </p:nvPicPr>
        <p:blipFill>
          <a:blip r:embed="rId7"/>
          <a:stretch>
            <a:fillRect/>
          </a:stretch>
        </p:blipFill>
        <p:spPr>
          <a:xfrm>
            <a:off x="1045654" y="5372101"/>
            <a:ext cx="2100261" cy="2100261"/>
          </a:xfrm>
          <a:prstGeom prst="rect">
            <a:avLst/>
          </a:prstGeom>
        </p:spPr>
      </p:pic>
    </p:spTree>
    <p:extLst>
      <p:ext uri="{BB962C8B-B14F-4D97-AF65-F5344CB8AC3E}">
        <p14:creationId xmlns:p14="http://schemas.microsoft.com/office/powerpoint/2010/main" val="135492089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EB6D1D7F-141C-4D8E-BFBA-D95B68E163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558DA214-7FDA-4C9D-A7CF-9AD725E290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734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517858F5-3347-FD5A-A21F-1BA6597C965A}"/>
              </a:ext>
            </a:extLst>
          </p:cNvPr>
          <p:cNvSpPr>
            <a:spLocks noGrp="1"/>
          </p:cNvSpPr>
          <p:nvPr>
            <p:ph type="title"/>
          </p:nvPr>
        </p:nvSpPr>
        <p:spPr>
          <a:xfrm>
            <a:off x="960120" y="643467"/>
            <a:ext cx="3212593" cy="5571066"/>
          </a:xfrm>
        </p:spPr>
        <p:txBody>
          <a:bodyPr>
            <a:normAutofit/>
          </a:bodyPr>
          <a:lstStyle/>
          <a:p>
            <a:r>
              <a:rPr lang="tr-TR" sz="4100"/>
              <a:t>KKDİK Yönetmeliği nedir?</a:t>
            </a:r>
          </a:p>
        </p:txBody>
      </p:sp>
      <p:graphicFrame>
        <p:nvGraphicFramePr>
          <p:cNvPr id="23" name="İçerik Yer Tutucusu 2">
            <a:extLst>
              <a:ext uri="{FF2B5EF4-FFF2-40B4-BE49-F238E27FC236}">
                <a16:creationId xmlns:a16="http://schemas.microsoft.com/office/drawing/2014/main" id="{D9DA4EBA-D985-7DB2-F8D5-E77E2B9A24B7}"/>
              </a:ext>
            </a:extLst>
          </p:cNvPr>
          <p:cNvGraphicFramePr>
            <a:graphicFrameLocks noGrp="1"/>
          </p:cNvGraphicFramePr>
          <p:nvPr>
            <p:ph idx="1"/>
            <p:extLst>
              <p:ext uri="{D42A27DB-BD31-4B8C-83A1-F6EECF244321}">
                <p14:modId xmlns:p14="http://schemas.microsoft.com/office/powerpoint/2010/main" val="3717792521"/>
              </p:ext>
            </p:extLst>
          </p:nvPr>
        </p:nvGraphicFramePr>
        <p:xfrm>
          <a:off x="5411638" y="643467"/>
          <a:ext cx="5816750" cy="55710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Resim 2" descr="grafik, tasarım içeren bir resim&#10;&#10;Açıklama otomatik olarak oluşturuldu">
            <a:extLst>
              <a:ext uri="{FF2B5EF4-FFF2-40B4-BE49-F238E27FC236}">
                <a16:creationId xmlns:a16="http://schemas.microsoft.com/office/drawing/2014/main" id="{BE7123FE-6797-395B-AB19-9C9586964257}"/>
              </a:ext>
            </a:extLst>
          </p:cNvPr>
          <p:cNvPicPr>
            <a:picLocks noChangeAspect="1"/>
          </p:cNvPicPr>
          <p:nvPr/>
        </p:nvPicPr>
        <p:blipFill>
          <a:blip r:embed="rId7"/>
          <a:stretch>
            <a:fillRect/>
          </a:stretch>
        </p:blipFill>
        <p:spPr>
          <a:xfrm>
            <a:off x="1109662" y="5286375"/>
            <a:ext cx="2100261" cy="2100261"/>
          </a:xfrm>
          <a:prstGeom prst="rect">
            <a:avLst/>
          </a:prstGeom>
        </p:spPr>
      </p:pic>
    </p:spTree>
    <p:extLst>
      <p:ext uri="{BB962C8B-B14F-4D97-AF65-F5344CB8AC3E}">
        <p14:creationId xmlns:p14="http://schemas.microsoft.com/office/powerpoint/2010/main" val="158730674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EB6D1D7F-141C-4D8E-BFBA-D95B68E163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558DA214-7FDA-4C9D-A7CF-9AD725E290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734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F9A52F61-31CF-EE6F-B44A-23BEF4ED8AB7}"/>
              </a:ext>
            </a:extLst>
          </p:cNvPr>
          <p:cNvSpPr>
            <a:spLocks noGrp="1"/>
          </p:cNvSpPr>
          <p:nvPr>
            <p:ph type="title"/>
          </p:nvPr>
        </p:nvSpPr>
        <p:spPr>
          <a:xfrm>
            <a:off x="960120" y="643467"/>
            <a:ext cx="3212593" cy="5571066"/>
          </a:xfrm>
        </p:spPr>
        <p:txBody>
          <a:bodyPr>
            <a:normAutofit/>
          </a:bodyPr>
          <a:lstStyle/>
          <a:p>
            <a:r>
              <a:rPr lang="tr-TR" sz="4100"/>
              <a:t>KKDİK YÖNETMELİĞİ KAPSAMINDA FİRMADA NELER YAPILMALI</a:t>
            </a:r>
          </a:p>
        </p:txBody>
      </p:sp>
      <p:graphicFrame>
        <p:nvGraphicFramePr>
          <p:cNvPr id="5" name="İçerik Yer Tutucusu 2">
            <a:extLst>
              <a:ext uri="{FF2B5EF4-FFF2-40B4-BE49-F238E27FC236}">
                <a16:creationId xmlns:a16="http://schemas.microsoft.com/office/drawing/2014/main" id="{371C37EF-5E09-01A6-BDA3-6D35FC0D3AD3}"/>
              </a:ext>
            </a:extLst>
          </p:cNvPr>
          <p:cNvGraphicFramePr>
            <a:graphicFrameLocks noGrp="1"/>
          </p:cNvGraphicFramePr>
          <p:nvPr>
            <p:ph idx="1"/>
            <p:extLst>
              <p:ext uri="{D42A27DB-BD31-4B8C-83A1-F6EECF244321}">
                <p14:modId xmlns:p14="http://schemas.microsoft.com/office/powerpoint/2010/main" val="2543235729"/>
              </p:ext>
            </p:extLst>
          </p:nvPr>
        </p:nvGraphicFramePr>
        <p:xfrm>
          <a:off x="5411638" y="643467"/>
          <a:ext cx="5816750" cy="55710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Resim 3" descr="grafik, tasarım içeren bir resim&#10;&#10;Açıklama otomatik olarak oluşturuldu">
            <a:extLst>
              <a:ext uri="{FF2B5EF4-FFF2-40B4-BE49-F238E27FC236}">
                <a16:creationId xmlns:a16="http://schemas.microsoft.com/office/drawing/2014/main" id="{BBADD196-45D4-5301-6280-404B01FDFD96}"/>
              </a:ext>
            </a:extLst>
          </p:cNvPr>
          <p:cNvPicPr>
            <a:picLocks noChangeAspect="1"/>
          </p:cNvPicPr>
          <p:nvPr/>
        </p:nvPicPr>
        <p:blipFill>
          <a:blip r:embed="rId7"/>
          <a:stretch>
            <a:fillRect/>
          </a:stretch>
        </p:blipFill>
        <p:spPr>
          <a:xfrm>
            <a:off x="1138238" y="5164402"/>
            <a:ext cx="2100261" cy="2100261"/>
          </a:xfrm>
          <a:prstGeom prst="rect">
            <a:avLst/>
          </a:prstGeom>
        </p:spPr>
      </p:pic>
    </p:spTree>
    <p:extLst>
      <p:ext uri="{BB962C8B-B14F-4D97-AF65-F5344CB8AC3E}">
        <p14:creationId xmlns:p14="http://schemas.microsoft.com/office/powerpoint/2010/main" val="70568240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B6D1D7F-141C-4D8E-BFBA-D95B68E163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58DA214-7FDA-4C9D-A7CF-9AD725E290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734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F9A52F61-31CF-EE6F-B44A-23BEF4ED8AB7}"/>
              </a:ext>
            </a:extLst>
          </p:cNvPr>
          <p:cNvSpPr>
            <a:spLocks noGrp="1"/>
          </p:cNvSpPr>
          <p:nvPr>
            <p:ph type="title"/>
          </p:nvPr>
        </p:nvSpPr>
        <p:spPr>
          <a:xfrm>
            <a:off x="960120" y="643467"/>
            <a:ext cx="3212593" cy="5571066"/>
          </a:xfrm>
        </p:spPr>
        <p:txBody>
          <a:bodyPr>
            <a:normAutofit/>
          </a:bodyPr>
          <a:lstStyle/>
          <a:p>
            <a:r>
              <a:rPr lang="tr-TR" sz="4100"/>
              <a:t>KKDİK YÖNETMELİĞİ KAPSAMINDA FİRMADA NELER YAPILMALI</a:t>
            </a:r>
          </a:p>
        </p:txBody>
      </p:sp>
      <p:graphicFrame>
        <p:nvGraphicFramePr>
          <p:cNvPr id="5" name="İçerik Yer Tutucusu 2">
            <a:extLst>
              <a:ext uri="{FF2B5EF4-FFF2-40B4-BE49-F238E27FC236}">
                <a16:creationId xmlns:a16="http://schemas.microsoft.com/office/drawing/2014/main" id="{76B64571-966C-54CF-9CD3-04224C2903DF}"/>
              </a:ext>
            </a:extLst>
          </p:cNvPr>
          <p:cNvGraphicFramePr>
            <a:graphicFrameLocks noGrp="1"/>
          </p:cNvGraphicFramePr>
          <p:nvPr>
            <p:ph idx="1"/>
            <p:extLst>
              <p:ext uri="{D42A27DB-BD31-4B8C-83A1-F6EECF244321}">
                <p14:modId xmlns:p14="http://schemas.microsoft.com/office/powerpoint/2010/main" val="2431447221"/>
              </p:ext>
            </p:extLst>
          </p:nvPr>
        </p:nvGraphicFramePr>
        <p:xfrm>
          <a:off x="5300812" y="643466"/>
          <a:ext cx="5927575" cy="55541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Resim 3" descr="grafik, tasarım içeren bir resim&#10;&#10;Açıklama otomatik olarak oluşturuldu">
            <a:extLst>
              <a:ext uri="{FF2B5EF4-FFF2-40B4-BE49-F238E27FC236}">
                <a16:creationId xmlns:a16="http://schemas.microsoft.com/office/drawing/2014/main" id="{B52A2A0B-9A94-6011-F4F6-5C8304E2FB36}"/>
              </a:ext>
            </a:extLst>
          </p:cNvPr>
          <p:cNvPicPr>
            <a:picLocks noChangeAspect="1"/>
          </p:cNvPicPr>
          <p:nvPr/>
        </p:nvPicPr>
        <p:blipFill>
          <a:blip r:embed="rId7"/>
          <a:stretch>
            <a:fillRect/>
          </a:stretch>
        </p:blipFill>
        <p:spPr>
          <a:xfrm>
            <a:off x="960120" y="5164402"/>
            <a:ext cx="2100261" cy="2100261"/>
          </a:xfrm>
          <a:prstGeom prst="rect">
            <a:avLst/>
          </a:prstGeom>
        </p:spPr>
      </p:pic>
    </p:spTree>
    <p:extLst>
      <p:ext uri="{BB962C8B-B14F-4D97-AF65-F5344CB8AC3E}">
        <p14:creationId xmlns:p14="http://schemas.microsoft.com/office/powerpoint/2010/main" val="233787377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B6D1D7F-141C-4D8E-BFBA-D95B68E163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58DA214-7FDA-4C9D-A7CF-9AD725E290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734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F9A52F61-31CF-EE6F-B44A-23BEF4ED8AB7}"/>
              </a:ext>
            </a:extLst>
          </p:cNvPr>
          <p:cNvSpPr>
            <a:spLocks noGrp="1"/>
          </p:cNvSpPr>
          <p:nvPr>
            <p:ph type="title"/>
          </p:nvPr>
        </p:nvSpPr>
        <p:spPr>
          <a:xfrm>
            <a:off x="960120" y="643467"/>
            <a:ext cx="3212593" cy="5571066"/>
          </a:xfrm>
        </p:spPr>
        <p:txBody>
          <a:bodyPr>
            <a:normAutofit/>
          </a:bodyPr>
          <a:lstStyle/>
          <a:p>
            <a:r>
              <a:rPr lang="tr-TR" sz="3100"/>
              <a:t>KKDİK </a:t>
            </a:r>
            <a:r>
              <a:rPr lang="tr-TR" sz="3100" err="1"/>
              <a:t>YÖNETMELİĞİ’nin</a:t>
            </a:r>
            <a:r>
              <a:rPr lang="tr-TR" sz="3100"/>
              <a:t> ertelenmesi </a:t>
            </a:r>
          </a:p>
        </p:txBody>
      </p:sp>
      <p:sp>
        <p:nvSpPr>
          <p:cNvPr id="3" name="İçerik Yer Tutucusu 2">
            <a:extLst>
              <a:ext uri="{FF2B5EF4-FFF2-40B4-BE49-F238E27FC236}">
                <a16:creationId xmlns:a16="http://schemas.microsoft.com/office/drawing/2014/main" id="{192459C2-8152-BFC7-F5A1-E09539976375}"/>
              </a:ext>
            </a:extLst>
          </p:cNvPr>
          <p:cNvSpPr>
            <a:spLocks noGrp="1"/>
          </p:cNvSpPr>
          <p:nvPr>
            <p:ph idx="1"/>
          </p:nvPr>
        </p:nvSpPr>
        <p:spPr>
          <a:xfrm>
            <a:off x="5302336" y="643467"/>
            <a:ext cx="5926496" cy="5571066"/>
          </a:xfrm>
        </p:spPr>
        <p:txBody>
          <a:bodyPr anchor="ctr">
            <a:normAutofit/>
          </a:bodyPr>
          <a:lstStyle/>
          <a:p>
            <a:pPr>
              <a:lnSpc>
                <a:spcPct val="91000"/>
              </a:lnSpc>
            </a:pPr>
            <a:r>
              <a:rPr lang="tr-TR" sz="1400" dirty="0">
                <a:latin typeface="Arial" panose="020B0604020202020204" pitchFamily="34" charset="0"/>
              </a:rPr>
              <a:t>Ü</a:t>
            </a:r>
            <a:r>
              <a:rPr lang="tr-TR" sz="1400" b="0" i="0" u="none" strike="noStrike" dirty="0">
                <a:effectLst/>
                <a:latin typeface="Arial" panose="020B0604020202020204" pitchFamily="34" charset="0"/>
              </a:rPr>
              <a:t>retilen veya ithal edilen tonaj miktarına ve madde zararlılığına bağlı olarak son kayıt tarihleri 31/12/2026, 31/12/2028, 31/12/2030 olarak revize edilmiştir.</a:t>
            </a:r>
          </a:p>
          <a:p>
            <a:pPr>
              <a:lnSpc>
                <a:spcPct val="91000"/>
              </a:lnSpc>
            </a:pPr>
            <a:r>
              <a:rPr lang="tr-TR" sz="1400" b="0" i="0" u="none" strike="noStrike" dirty="0">
                <a:effectLst/>
                <a:latin typeface="Arial" panose="020B0604020202020204" pitchFamily="34" charset="0"/>
              </a:rPr>
              <a:t>Kimyasalların Kaydı, Değerlendirilmesi, İzni ve Kısıtlanması Hakkında Yönetmelik çerçevesinde mevcut verilerin kullanımı esas kılınmış olmakla birlikte, yayımlanan yönetmelik kapsamında veri temin sürelerinin tonaja bağlı olarak kademeli olarak uzatılması, gerek olması halinde yeni verilerin üretilmesi için ülkemizdeki laboratuvar alt yapısının güçlendirilmesi için de imkan sağlayacaktır. Bu çerçevede veri maliyetlerinin de belli oranda düşmesi beklenmektedir.</a:t>
            </a:r>
          </a:p>
          <a:p>
            <a:pPr>
              <a:lnSpc>
                <a:spcPct val="91000"/>
              </a:lnSpc>
            </a:pPr>
            <a:r>
              <a:rPr lang="tr-TR" sz="1400" b="0" i="0" u="none" strike="noStrike" dirty="0">
                <a:effectLst/>
                <a:latin typeface="Arial" panose="020B0604020202020204" pitchFamily="34" charset="0"/>
              </a:rPr>
              <a:t>İnsan sağlığının ve çevrenin en yüksek seviyede korunması amacıyla, Kimyasalların Kaydı, Değerlendirilmesi, İzni ve Kısıtlanması Hakkında Yönetmelik çerçevesinde yükümlülüklerin yerine getirilmesi konusunda gerekli hassasiyetin gösterilmesi ve önümüzdeki süreçte Bakanlığımıza sunulacak kayıt işlemlerinin özen göstererek ve ivme kazanarak</a:t>
            </a:r>
          </a:p>
          <a:p>
            <a:pPr>
              <a:lnSpc>
                <a:spcPct val="91000"/>
              </a:lnSpc>
            </a:pPr>
            <a:endParaRPr lang="tr-TR" sz="1400" b="1" dirty="0"/>
          </a:p>
          <a:p>
            <a:pPr>
              <a:lnSpc>
                <a:spcPct val="91000"/>
              </a:lnSpc>
            </a:pPr>
            <a:r>
              <a:rPr lang="tr-TR" sz="1400" b="1" dirty="0" err="1"/>
              <a:t>https</a:t>
            </a:r>
            <a:r>
              <a:rPr lang="tr-TR" sz="1400" b="1" dirty="0"/>
              <a:t>://</a:t>
            </a:r>
            <a:r>
              <a:rPr lang="tr-TR" sz="1400" b="1" dirty="0" err="1"/>
              <a:t>www.resmigazete.gov.tr</a:t>
            </a:r>
            <a:r>
              <a:rPr lang="tr-TR" sz="1400" b="1" dirty="0"/>
              <a:t>/eskiler/2023/12/20231223-9.htm</a:t>
            </a:r>
          </a:p>
        </p:txBody>
      </p:sp>
      <p:pic>
        <p:nvPicPr>
          <p:cNvPr id="4" name="Resim 3" descr="grafik, tasarım içeren bir resim&#10;&#10;Açıklama otomatik olarak oluşturuldu">
            <a:extLst>
              <a:ext uri="{FF2B5EF4-FFF2-40B4-BE49-F238E27FC236}">
                <a16:creationId xmlns:a16="http://schemas.microsoft.com/office/drawing/2014/main" id="{BEE4189C-DDB7-F37D-85B6-51C7D58E1275}"/>
              </a:ext>
            </a:extLst>
          </p:cNvPr>
          <p:cNvPicPr>
            <a:picLocks noChangeAspect="1"/>
          </p:cNvPicPr>
          <p:nvPr/>
        </p:nvPicPr>
        <p:blipFill>
          <a:blip r:embed="rId2"/>
          <a:stretch>
            <a:fillRect/>
          </a:stretch>
        </p:blipFill>
        <p:spPr>
          <a:xfrm>
            <a:off x="1264638" y="5164402"/>
            <a:ext cx="2100261" cy="2100261"/>
          </a:xfrm>
          <a:prstGeom prst="rect">
            <a:avLst/>
          </a:prstGeom>
        </p:spPr>
      </p:pic>
    </p:spTree>
    <p:extLst>
      <p:ext uri="{BB962C8B-B14F-4D97-AF65-F5344CB8AC3E}">
        <p14:creationId xmlns:p14="http://schemas.microsoft.com/office/powerpoint/2010/main" val="381269797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BC377B7-18F1-42AD-A1DD-E1D6A5B27CE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çerik Yer Tutucusu 4" descr="grafik, tasarım içeren bir resim&#10;&#10;Açıklama otomatik olarak oluşturuldu">
            <a:extLst>
              <a:ext uri="{FF2B5EF4-FFF2-40B4-BE49-F238E27FC236}">
                <a16:creationId xmlns:a16="http://schemas.microsoft.com/office/drawing/2014/main" id="{56F3A3C7-0729-2E78-9312-AE4E1253AC19}"/>
              </a:ext>
            </a:extLst>
          </p:cNvPr>
          <p:cNvPicPr>
            <a:picLocks noGrp="1" noChangeAspect="1"/>
          </p:cNvPicPr>
          <p:nvPr>
            <p:ph idx="1"/>
          </p:nvPr>
        </p:nvPicPr>
        <p:blipFill>
          <a:blip r:embed="rId2"/>
          <a:srcRect t="17133" b="26617"/>
          <a:stretch/>
        </p:blipFill>
        <p:spPr>
          <a:xfrm>
            <a:off x="20" y="10"/>
            <a:ext cx="12191980" cy="6857990"/>
          </a:xfrm>
          <a:prstGeom prst="rect">
            <a:avLst/>
          </a:prstGeom>
        </p:spPr>
      </p:pic>
    </p:spTree>
    <p:extLst>
      <p:ext uri="{BB962C8B-B14F-4D97-AF65-F5344CB8AC3E}">
        <p14:creationId xmlns:p14="http://schemas.microsoft.com/office/powerpoint/2010/main" val="79861061"/>
      </p:ext>
    </p:extLst>
  </p:cSld>
  <p:clrMapOvr>
    <a:masterClrMapping/>
  </p:clrMapOvr>
</p:sld>
</file>

<file path=ppt/theme/theme1.xml><?xml version="1.0" encoding="utf-8"?>
<a:theme xmlns:a="http://schemas.openxmlformats.org/drawingml/2006/main" name="JuxtaposeVTI">
  <a:themeElements>
    <a:clrScheme name="AnalogousFromRegularSeedLeftStep">
      <a:dk1>
        <a:srgbClr val="000000"/>
      </a:dk1>
      <a:lt1>
        <a:srgbClr val="FFFFFF"/>
      </a:lt1>
      <a:dk2>
        <a:srgbClr val="1B2830"/>
      </a:dk2>
      <a:lt2>
        <a:srgbClr val="F0F3F1"/>
      </a:lt2>
      <a:accent1>
        <a:srgbClr val="E32D9B"/>
      </a:accent1>
      <a:accent2>
        <a:srgbClr val="CD1BD1"/>
      </a:accent2>
      <a:accent3>
        <a:srgbClr val="932DE3"/>
      </a:accent3>
      <a:accent4>
        <a:srgbClr val="4E36D6"/>
      </a:accent4>
      <a:accent5>
        <a:srgbClr val="2D5EE3"/>
      </a:accent5>
      <a:accent6>
        <a:srgbClr val="1B98D1"/>
      </a:accent6>
      <a:hlink>
        <a:srgbClr val="349C5D"/>
      </a:hlink>
      <a:folHlink>
        <a:srgbClr val="7F7F7F"/>
      </a:folHlink>
    </a:clrScheme>
    <a:fontScheme name="Custom 167">
      <a:majorFont>
        <a:latin typeface="Franklin Gothic Demi Cond"/>
        <a:ea typeface=""/>
        <a:cs typeface=""/>
      </a:majorFont>
      <a:minorFont>
        <a:latin typeface="Franklin Gothic Medium"/>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uxtaposeVTI" id="{FBDCC3B4-6EA8-442A-B697-43C068E31FE3}" vid="{090F2E09-E4E2-4F71-A70E-279F5A0D9E0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3168</TotalTime>
  <Words>446</Words>
  <Application>Microsoft Office PowerPoint</Application>
  <PresentationFormat>Geniş ekran</PresentationFormat>
  <Paragraphs>35</Paragraphs>
  <Slides>9</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9</vt:i4>
      </vt:variant>
    </vt:vector>
  </HeadingPairs>
  <TitlesOfParts>
    <vt:vector size="16" baseType="lpstr">
      <vt:lpstr>Arial</vt:lpstr>
      <vt:lpstr>Calibri</vt:lpstr>
      <vt:lpstr>Franklin Gothic Demi Cond</vt:lpstr>
      <vt:lpstr>Franklin Gothic Medium</vt:lpstr>
      <vt:lpstr>Times New Roman</vt:lpstr>
      <vt:lpstr>Wingdings</vt:lpstr>
      <vt:lpstr>JuxtaposeVTI</vt:lpstr>
      <vt:lpstr>Kdu hakkında merak edilenler</vt:lpstr>
      <vt:lpstr>KDU KİMDİR?</vt:lpstr>
      <vt:lpstr>Kdu nasıl olunur?</vt:lpstr>
      <vt:lpstr>KİMLER KDU OLABİLİR?</vt:lpstr>
      <vt:lpstr>KKDİK Yönetmeliği nedir?</vt:lpstr>
      <vt:lpstr>KKDİK YÖNETMELİĞİ KAPSAMINDA FİRMADA NELER YAPILMALI</vt:lpstr>
      <vt:lpstr>KKDİK YÖNETMELİĞİ KAPSAMINDA FİRMADA NELER YAPILMALI</vt:lpstr>
      <vt:lpstr>KKDİK YÖNETMELİĞİ’nin ertelenmesi </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Sds-gbf okuma eğitimi</dc:title>
  <dc:creator>yasemin kalkanlı</dc:creator>
  <cp:lastModifiedBy>Gökhan Tufan</cp:lastModifiedBy>
  <cp:revision>18</cp:revision>
  <dcterms:created xsi:type="dcterms:W3CDTF">2023-12-26T20:02:33Z</dcterms:created>
  <dcterms:modified xsi:type="dcterms:W3CDTF">2025-03-13T12:56:54Z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iketClassification">
    <vt:lpwstr>738b6e01-d7fd-43f2-ba3c-f55c7b502279</vt:lpwstr>
  </property>
  <property fmtid="{D5CDD505-2E9C-101B-9397-08002B2CF9AE}" pid="3" name="SensitivityPropertyName">
    <vt:lpwstr>243c9ec4-088d-4c07-a949-c77a6a3a8de2</vt:lpwstr>
  </property>
  <property fmtid="{D5CDD505-2E9C-101B-9397-08002B2CF9AE}" pid="4" name="SensitivityPersonalDatasPropertyName">
    <vt:lpwstr/>
  </property>
</Properties>
</file>